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</p:sldMasterIdLst>
  <p:notesMasterIdLst>
    <p:notesMasterId r:id="rId41"/>
  </p:notesMasterIdLst>
  <p:sldIdLst>
    <p:sldId id="465" r:id="rId4"/>
    <p:sldId id="466" r:id="rId5"/>
    <p:sldId id="467" r:id="rId6"/>
    <p:sldId id="468" r:id="rId7"/>
    <p:sldId id="469" r:id="rId8"/>
    <p:sldId id="481" r:id="rId9"/>
    <p:sldId id="471" r:id="rId10"/>
    <p:sldId id="470" r:id="rId11"/>
    <p:sldId id="454" r:id="rId12"/>
    <p:sldId id="464" r:id="rId13"/>
    <p:sldId id="461" r:id="rId14"/>
    <p:sldId id="456" r:id="rId15"/>
    <p:sldId id="301" r:id="rId16"/>
    <p:sldId id="302" r:id="rId17"/>
    <p:sldId id="304" r:id="rId18"/>
    <p:sldId id="307" r:id="rId19"/>
    <p:sldId id="449" r:id="rId20"/>
    <p:sldId id="447" r:id="rId21"/>
    <p:sldId id="448" r:id="rId22"/>
    <p:sldId id="450" r:id="rId23"/>
    <p:sldId id="318" r:id="rId24"/>
    <p:sldId id="319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451" r:id="rId34"/>
    <p:sldId id="408" r:id="rId35"/>
    <p:sldId id="409" r:id="rId36"/>
    <p:sldId id="410" r:id="rId37"/>
    <p:sldId id="411" r:id="rId38"/>
    <p:sldId id="480" r:id="rId39"/>
    <p:sldId id="40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7556" autoAdjust="0"/>
  </p:normalViewPr>
  <p:slideViewPr>
    <p:cSldViewPr>
      <p:cViewPr varScale="1">
        <p:scale>
          <a:sx n="68" d="100"/>
          <a:sy n="68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A5386-E1A2-4242-AA26-5B56B67903BA}" type="datetimeFigureOut">
              <a:rPr lang="en-AU" smtClean="0"/>
              <a:t>20/09/2018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C0F07-01A3-4C39-BBAB-58ABC3C7D94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446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Fosroc</a:t>
            </a:r>
            <a:r>
              <a:rPr lang="en-GB" dirty="0" smtClean="0"/>
              <a:t> Map Version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1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1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1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35223-E47F-1946-8A6D-4B121950ACD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1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03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002967" y="1828805"/>
            <a:ext cx="3838419" cy="719529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002968" y="2693194"/>
            <a:ext cx="4272196" cy="861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06734" y="3416968"/>
            <a:ext cx="7164586" cy="72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>
            <a:lvl1pPr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ym typeface="Gill Sans" charset="0"/>
              </a:rPr>
              <a:t>Main Title</a:t>
            </a:r>
            <a:endParaRPr lang="en-US" dirty="0">
              <a:sym typeface="Gill Sans" charset="0"/>
            </a:endParaRPr>
          </a:p>
        </p:txBody>
      </p:sp>
      <p:sp>
        <p:nvSpPr>
          <p:cNvPr id="25" name="Line 3"/>
          <p:cNvSpPr>
            <a:spLocks noChangeShapeType="1"/>
          </p:cNvSpPr>
          <p:nvPr userDrawn="1"/>
        </p:nvSpPr>
        <p:spPr bwMode="auto">
          <a:xfrm>
            <a:off x="906734" y="3223051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088967"/>
            <a:ext cx="8378419" cy="46058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3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9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84048" y="315884"/>
            <a:ext cx="8378419" cy="437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Line 3"/>
          <p:cNvSpPr>
            <a:spLocks noChangeShapeType="1"/>
          </p:cNvSpPr>
          <p:nvPr userDrawn="1"/>
        </p:nvSpPr>
        <p:spPr bwMode="auto">
          <a:xfrm>
            <a:off x="384049" y="753816"/>
            <a:ext cx="8378419" cy="19238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3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49" y="1080655"/>
            <a:ext cx="4032000" cy="480475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467" y="1080655"/>
            <a:ext cx="4032000" cy="480475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4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7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20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384048" y="315884"/>
            <a:ext cx="8378419" cy="437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5" name="Line 3"/>
          <p:cNvSpPr>
            <a:spLocks noChangeShapeType="1"/>
          </p:cNvSpPr>
          <p:nvPr userDrawn="1"/>
        </p:nvSpPr>
        <p:spPr bwMode="auto">
          <a:xfrm>
            <a:off x="384049" y="753816"/>
            <a:ext cx="8378419" cy="19238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5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4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7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20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730467" y="315884"/>
            <a:ext cx="4032000" cy="437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Line 3"/>
          <p:cNvSpPr>
            <a:spLocks noChangeShapeType="1"/>
          </p:cNvSpPr>
          <p:nvPr userDrawn="1"/>
        </p:nvSpPr>
        <p:spPr bwMode="auto">
          <a:xfrm flipV="1">
            <a:off x="4730466" y="773054"/>
            <a:ext cx="4032001" cy="9056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4730467" y="1080655"/>
            <a:ext cx="4032000" cy="480475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049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2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5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8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84048" y="315884"/>
            <a:ext cx="8378419" cy="437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Line 3"/>
          <p:cNvSpPr>
            <a:spLocks noChangeShapeType="1"/>
          </p:cNvSpPr>
          <p:nvPr userDrawn="1"/>
        </p:nvSpPr>
        <p:spPr bwMode="auto">
          <a:xfrm>
            <a:off x="384049" y="753816"/>
            <a:ext cx="8378419" cy="19238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1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1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4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7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457200"/>
              <a:r>
                <a:rPr lang="en-US" sz="7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42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724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6078537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9388" y="1196975"/>
            <a:ext cx="8620125" cy="547211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26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2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22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plus.google.com/+fosroc/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25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linkedin/company/fosroc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29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32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42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22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25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29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32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4823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35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38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41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44" name="Rectangle 17"/>
          <p:cNvSpPr>
            <a:spLocks/>
          </p:cNvSpPr>
          <p:nvPr userDrawn="1"/>
        </p:nvSpPr>
        <p:spPr bwMode="auto">
          <a:xfrm>
            <a:off x="4527923" y="6520449"/>
            <a:ext cx="1213883" cy="11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Fosroc</a:t>
            </a:r>
            <a:r>
              <a:rPr lang="en-US" sz="7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-International-Limited</a:t>
            </a:r>
            <a:endParaRPr lang="en-US" sz="7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61" y="648936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5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1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5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21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4572000" y="1124744"/>
            <a:ext cx="4320480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 userDrawn="1">
            <p:ph type="ctrTitle"/>
          </p:nvPr>
        </p:nvSpPr>
        <p:spPr>
          <a:xfrm>
            <a:off x="4572000" y="389731"/>
            <a:ext cx="4320480" cy="590997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9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530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34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37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40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01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6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337300"/>
            <a:ext cx="4714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5868988" y="6489700"/>
            <a:ext cx="1517650" cy="179388"/>
            <a:chOff x="5868432" y="6489648"/>
            <a:chExt cx="1518346" cy="179712"/>
          </a:xfrm>
        </p:grpSpPr>
        <p:sp>
          <p:nvSpPr>
            <p:cNvPr id="5" name="Rectangle 21"/>
            <p:cNvSpPr>
              <a:spLocks/>
            </p:cNvSpPr>
            <p:nvPr/>
          </p:nvSpPr>
          <p:spPr bwMode="auto">
            <a:xfrm>
              <a:off x="6155901" y="6499190"/>
              <a:ext cx="1230877" cy="16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plus.google.com/+fosroc/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32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2916238" y="6489700"/>
            <a:ext cx="1357312" cy="179388"/>
            <a:chOff x="3084123" y="6489648"/>
            <a:chExt cx="1357991" cy="179712"/>
          </a:xfrm>
        </p:grpSpPr>
        <p:sp>
          <p:nvSpPr>
            <p:cNvPr id="8" name="Rectangle 19"/>
            <p:cNvSpPr>
              <a:spLocks/>
            </p:cNvSpPr>
            <p:nvPr/>
          </p:nvSpPr>
          <p:spPr bwMode="auto">
            <a:xfrm>
              <a:off x="3347780" y="6515094"/>
              <a:ext cx="1094334" cy="12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linkedin/company/fosroc</a:t>
              </a:r>
            </a:p>
          </p:txBody>
        </p:sp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123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4"/>
          <p:cNvGrpSpPr>
            <a:grpSpLocks/>
          </p:cNvGrpSpPr>
          <p:nvPr userDrawn="1"/>
        </p:nvGrpSpPr>
        <p:grpSpPr bwMode="auto">
          <a:xfrm>
            <a:off x="4500563" y="6489700"/>
            <a:ext cx="1122362" cy="179388"/>
            <a:chOff x="4476278" y="6489648"/>
            <a:chExt cx="1123394" cy="179712"/>
          </a:xfrm>
        </p:grpSpPr>
        <p:sp>
          <p:nvSpPr>
            <p:cNvPr id="11" name="Rectangle 17"/>
            <p:cNvSpPr>
              <a:spLocks/>
            </p:cNvSpPr>
            <p:nvPr/>
          </p:nvSpPr>
          <p:spPr bwMode="auto">
            <a:xfrm>
              <a:off x="4787714" y="6503962"/>
              <a:ext cx="811958" cy="15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youtube.com/user/FosrocInternational</a:t>
              </a:r>
            </a:p>
          </p:txBody>
        </p:sp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278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"/>
          <p:cNvGrpSpPr>
            <a:grpSpLocks/>
          </p:cNvGrpSpPr>
          <p:nvPr userDrawn="1"/>
        </p:nvGrpSpPr>
        <p:grpSpPr bwMode="auto">
          <a:xfrm>
            <a:off x="1692275" y="6489700"/>
            <a:ext cx="1295400" cy="179388"/>
            <a:chOff x="1691680" y="6525508"/>
            <a:chExt cx="1296144" cy="180000"/>
          </a:xfrm>
        </p:grpSpPr>
        <p:sp>
          <p:nvSpPr>
            <p:cNvPr id="14" name="Rectangle 15"/>
            <p:cNvSpPr>
              <a:spLocks/>
            </p:cNvSpPr>
            <p:nvPr/>
          </p:nvSpPr>
          <p:spPr bwMode="auto">
            <a:xfrm>
              <a:off x="1987125" y="6550995"/>
              <a:ext cx="1000699" cy="12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www.fosroc.com</a:t>
              </a:r>
            </a:p>
          </p:txBody>
        </p:sp>
        <p:pic>
          <p:nvPicPr>
            <p:cNvPr id="15" name="Picture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525508"/>
              <a:ext cx="180000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66664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 userDrawn="1"/>
        </p:nvSpPr>
        <p:spPr bwMode="auto">
          <a:xfrm>
            <a:off x="906463" y="1125538"/>
            <a:ext cx="7164387" cy="0"/>
          </a:xfrm>
          <a:prstGeom prst="line">
            <a:avLst/>
          </a:prstGeom>
          <a:noFill/>
          <a:ln w="31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337300"/>
            <a:ext cx="4714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68988" y="6489700"/>
            <a:ext cx="1517650" cy="179388"/>
            <a:chOff x="5868432" y="6489648"/>
            <a:chExt cx="1518346" cy="179712"/>
          </a:xfrm>
        </p:grpSpPr>
        <p:sp>
          <p:nvSpPr>
            <p:cNvPr id="7" name="Rectangle 21"/>
            <p:cNvSpPr>
              <a:spLocks/>
            </p:cNvSpPr>
            <p:nvPr/>
          </p:nvSpPr>
          <p:spPr bwMode="auto">
            <a:xfrm>
              <a:off x="6155901" y="6499190"/>
              <a:ext cx="1230877" cy="16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plus.google.com/+fosroc/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32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 userDrawn="1"/>
        </p:nvGrpSpPr>
        <p:grpSpPr bwMode="auto">
          <a:xfrm>
            <a:off x="2916238" y="6489700"/>
            <a:ext cx="1357312" cy="179388"/>
            <a:chOff x="3084123" y="6489648"/>
            <a:chExt cx="1357991" cy="179712"/>
          </a:xfrm>
        </p:grpSpPr>
        <p:sp>
          <p:nvSpPr>
            <p:cNvPr id="10" name="Rectangle 19"/>
            <p:cNvSpPr>
              <a:spLocks/>
            </p:cNvSpPr>
            <p:nvPr/>
          </p:nvSpPr>
          <p:spPr bwMode="auto">
            <a:xfrm>
              <a:off x="3347780" y="6515094"/>
              <a:ext cx="1094334" cy="12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linkedin/company/fosroc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123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/>
          <p:cNvGrpSpPr>
            <a:grpSpLocks/>
          </p:cNvGrpSpPr>
          <p:nvPr userDrawn="1"/>
        </p:nvGrpSpPr>
        <p:grpSpPr bwMode="auto">
          <a:xfrm>
            <a:off x="4500563" y="6489700"/>
            <a:ext cx="1122362" cy="179388"/>
            <a:chOff x="4476278" y="6489648"/>
            <a:chExt cx="1123394" cy="179712"/>
          </a:xfrm>
        </p:grpSpPr>
        <p:sp>
          <p:nvSpPr>
            <p:cNvPr id="13" name="Rectangle 17"/>
            <p:cNvSpPr>
              <a:spLocks/>
            </p:cNvSpPr>
            <p:nvPr/>
          </p:nvSpPr>
          <p:spPr bwMode="auto">
            <a:xfrm>
              <a:off x="4787714" y="6503962"/>
              <a:ext cx="811958" cy="15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youtube.com/user/FosrocInternational</a:t>
              </a: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278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5"/>
          <p:cNvGrpSpPr>
            <a:grpSpLocks/>
          </p:cNvGrpSpPr>
          <p:nvPr userDrawn="1"/>
        </p:nvGrpSpPr>
        <p:grpSpPr bwMode="auto">
          <a:xfrm>
            <a:off x="1692275" y="6489700"/>
            <a:ext cx="1295400" cy="179388"/>
            <a:chOff x="1691680" y="6525508"/>
            <a:chExt cx="1296144" cy="180000"/>
          </a:xfrm>
        </p:grpSpPr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1987125" y="6550995"/>
              <a:ext cx="1000699" cy="12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www.fosroc.com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525508"/>
              <a:ext cx="180000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81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002967" y="1828805"/>
            <a:ext cx="3838419" cy="719529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002968" y="2693194"/>
            <a:ext cx="4272196" cy="8616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33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36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39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42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63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35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plus.google.com/+fosroc/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38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41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44" name="Rectangle 17"/>
          <p:cNvSpPr>
            <a:spLocks/>
          </p:cNvSpPr>
          <p:nvPr userDrawn="1"/>
        </p:nvSpPr>
        <p:spPr bwMode="auto">
          <a:xfrm>
            <a:off x="4527923" y="6520449"/>
            <a:ext cx="1213883" cy="11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Fosroc</a:t>
            </a:r>
            <a:r>
              <a:rPr lang="en-US" sz="7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-International-Limited</a:t>
            </a:r>
            <a:endParaRPr lang="en-US" sz="7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61" y="648936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1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5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21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0" name="Line 3"/>
          <p:cNvSpPr>
            <a:spLocks noChangeShapeType="1"/>
          </p:cNvSpPr>
          <p:nvPr userDrawn="1"/>
        </p:nvSpPr>
        <p:spPr bwMode="auto">
          <a:xfrm>
            <a:off x="4572000" y="1124744"/>
            <a:ext cx="4320480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7" name="Title 1"/>
          <p:cNvSpPr>
            <a:spLocks noGrp="1"/>
          </p:cNvSpPr>
          <p:nvPr userDrawn="1">
            <p:ph type="ctrTitle"/>
          </p:nvPr>
        </p:nvSpPr>
        <p:spPr>
          <a:xfrm>
            <a:off x="4572000" y="389731"/>
            <a:ext cx="4320480" cy="590997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9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945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34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37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40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088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905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337300"/>
            <a:ext cx="4714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5868988" y="6489700"/>
            <a:ext cx="1517650" cy="179388"/>
            <a:chOff x="5868432" y="6489648"/>
            <a:chExt cx="1518346" cy="179712"/>
          </a:xfrm>
        </p:grpSpPr>
        <p:sp>
          <p:nvSpPr>
            <p:cNvPr id="5" name="Rectangle 21"/>
            <p:cNvSpPr>
              <a:spLocks/>
            </p:cNvSpPr>
            <p:nvPr/>
          </p:nvSpPr>
          <p:spPr bwMode="auto">
            <a:xfrm>
              <a:off x="6155901" y="6499190"/>
              <a:ext cx="1230877" cy="16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plus.google.com/+fosroc/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32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2916238" y="6489700"/>
            <a:ext cx="1357312" cy="179388"/>
            <a:chOff x="3084123" y="6489648"/>
            <a:chExt cx="1357991" cy="179712"/>
          </a:xfrm>
        </p:grpSpPr>
        <p:sp>
          <p:nvSpPr>
            <p:cNvPr id="8" name="Rectangle 19"/>
            <p:cNvSpPr>
              <a:spLocks/>
            </p:cNvSpPr>
            <p:nvPr/>
          </p:nvSpPr>
          <p:spPr bwMode="auto">
            <a:xfrm>
              <a:off x="3347780" y="6515094"/>
              <a:ext cx="1094334" cy="12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linkedin/company/fosroc</a:t>
              </a:r>
            </a:p>
          </p:txBody>
        </p:sp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123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4"/>
          <p:cNvGrpSpPr>
            <a:grpSpLocks/>
          </p:cNvGrpSpPr>
          <p:nvPr userDrawn="1"/>
        </p:nvGrpSpPr>
        <p:grpSpPr bwMode="auto">
          <a:xfrm>
            <a:off x="4500563" y="6489700"/>
            <a:ext cx="1122362" cy="179388"/>
            <a:chOff x="4476278" y="6489648"/>
            <a:chExt cx="1123394" cy="179712"/>
          </a:xfrm>
        </p:grpSpPr>
        <p:sp>
          <p:nvSpPr>
            <p:cNvPr id="11" name="Rectangle 17"/>
            <p:cNvSpPr>
              <a:spLocks/>
            </p:cNvSpPr>
            <p:nvPr/>
          </p:nvSpPr>
          <p:spPr bwMode="auto">
            <a:xfrm>
              <a:off x="4787714" y="6503962"/>
              <a:ext cx="811958" cy="15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youtube.com/user/FosrocInternational</a:t>
              </a:r>
            </a:p>
          </p:txBody>
        </p:sp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278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7"/>
          <p:cNvGrpSpPr>
            <a:grpSpLocks/>
          </p:cNvGrpSpPr>
          <p:nvPr userDrawn="1"/>
        </p:nvGrpSpPr>
        <p:grpSpPr bwMode="auto">
          <a:xfrm>
            <a:off x="1692275" y="6489700"/>
            <a:ext cx="1295400" cy="179388"/>
            <a:chOff x="1691680" y="6525508"/>
            <a:chExt cx="1296144" cy="180000"/>
          </a:xfrm>
        </p:grpSpPr>
        <p:sp>
          <p:nvSpPr>
            <p:cNvPr id="14" name="Rectangle 15"/>
            <p:cNvSpPr>
              <a:spLocks/>
            </p:cNvSpPr>
            <p:nvPr/>
          </p:nvSpPr>
          <p:spPr bwMode="auto">
            <a:xfrm>
              <a:off x="1987125" y="6550995"/>
              <a:ext cx="1000699" cy="12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>
                  <a:solidFill>
                    <a:srgbClr val="000000"/>
                  </a:solidFill>
                  <a:latin typeface="Open Sans" pitchFamily="34" charset="0"/>
                  <a:cs typeface="Open Sans" pitchFamily="34" charset="0"/>
                  <a:sym typeface="Lato Light"/>
                </a:rPr>
                <a:t>www.fosroc.com</a:t>
              </a:r>
            </a:p>
          </p:txBody>
        </p:sp>
        <p:pic>
          <p:nvPicPr>
            <p:cNvPr id="15" name="Picture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525508"/>
              <a:ext cx="180000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52153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 userDrawn="1"/>
        </p:nvSpPr>
        <p:spPr bwMode="auto">
          <a:xfrm>
            <a:off x="906463" y="1125538"/>
            <a:ext cx="7164387" cy="0"/>
          </a:xfrm>
          <a:prstGeom prst="line">
            <a:avLst/>
          </a:prstGeom>
          <a:noFill/>
          <a:ln w="31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337300"/>
            <a:ext cx="4714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68988" y="6489700"/>
            <a:ext cx="1517650" cy="179388"/>
            <a:chOff x="5868432" y="6489648"/>
            <a:chExt cx="1518346" cy="179712"/>
          </a:xfrm>
        </p:grpSpPr>
        <p:sp>
          <p:nvSpPr>
            <p:cNvPr id="7" name="Rectangle 21"/>
            <p:cNvSpPr>
              <a:spLocks/>
            </p:cNvSpPr>
            <p:nvPr/>
          </p:nvSpPr>
          <p:spPr bwMode="auto">
            <a:xfrm>
              <a:off x="6155901" y="6499190"/>
              <a:ext cx="1230877" cy="16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plus.google.com/+fosroc/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32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 userDrawn="1"/>
        </p:nvGrpSpPr>
        <p:grpSpPr bwMode="auto">
          <a:xfrm>
            <a:off x="2916238" y="6489700"/>
            <a:ext cx="1357312" cy="179388"/>
            <a:chOff x="3084123" y="6489648"/>
            <a:chExt cx="1357991" cy="179712"/>
          </a:xfrm>
        </p:grpSpPr>
        <p:sp>
          <p:nvSpPr>
            <p:cNvPr id="10" name="Rectangle 19"/>
            <p:cNvSpPr>
              <a:spLocks/>
            </p:cNvSpPr>
            <p:nvPr/>
          </p:nvSpPr>
          <p:spPr bwMode="auto">
            <a:xfrm>
              <a:off x="3347780" y="6515094"/>
              <a:ext cx="1094334" cy="12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linkedin/company/fosroc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123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/>
          <p:cNvGrpSpPr>
            <a:grpSpLocks/>
          </p:cNvGrpSpPr>
          <p:nvPr userDrawn="1"/>
        </p:nvGrpSpPr>
        <p:grpSpPr bwMode="auto">
          <a:xfrm>
            <a:off x="4500563" y="6489700"/>
            <a:ext cx="1122362" cy="179388"/>
            <a:chOff x="4476278" y="6489648"/>
            <a:chExt cx="1123394" cy="179712"/>
          </a:xfrm>
        </p:grpSpPr>
        <p:sp>
          <p:nvSpPr>
            <p:cNvPr id="13" name="Rectangle 17"/>
            <p:cNvSpPr>
              <a:spLocks/>
            </p:cNvSpPr>
            <p:nvPr/>
          </p:nvSpPr>
          <p:spPr bwMode="auto">
            <a:xfrm>
              <a:off x="4787714" y="6503962"/>
              <a:ext cx="811958" cy="15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youtube.com/user/FosrocInternational</a:t>
              </a: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278" y="6489648"/>
              <a:ext cx="179712" cy="17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5"/>
          <p:cNvGrpSpPr>
            <a:grpSpLocks/>
          </p:cNvGrpSpPr>
          <p:nvPr userDrawn="1"/>
        </p:nvGrpSpPr>
        <p:grpSpPr bwMode="auto">
          <a:xfrm>
            <a:off x="1692275" y="6489700"/>
            <a:ext cx="1295400" cy="179388"/>
            <a:chOff x="1691680" y="6525508"/>
            <a:chExt cx="1296144" cy="180000"/>
          </a:xfrm>
        </p:grpSpPr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1987125" y="6550995"/>
              <a:ext cx="1000699" cy="12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Lato Light"/>
                </a:rPr>
                <a:t>www.fosroc.com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6525508"/>
              <a:ext cx="180000" cy="1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926900" y="389731"/>
            <a:ext cx="7144420" cy="73501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0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088967"/>
            <a:ext cx="8378419" cy="46058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746" y="6337614"/>
            <a:ext cx="471721" cy="496993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6372200" y="6489648"/>
            <a:ext cx="1358929" cy="179712"/>
            <a:chOff x="5868432" y="6489648"/>
            <a:chExt cx="1358929" cy="179712"/>
          </a:xfrm>
        </p:grpSpPr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6156176" y="6514332"/>
              <a:ext cx="1071185" cy="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plus.google.com/+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432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2249538" y="6489648"/>
            <a:ext cx="1358929" cy="179712"/>
            <a:chOff x="2915816" y="6489648"/>
            <a:chExt cx="1358929" cy="179712"/>
          </a:xfrm>
        </p:grpSpPr>
        <p:sp>
          <p:nvSpPr>
            <p:cNvPr id="13" name="Rectangle 19"/>
            <p:cNvSpPr>
              <a:spLocks/>
            </p:cNvSpPr>
            <p:nvPr/>
          </p:nvSpPr>
          <p:spPr bwMode="auto">
            <a:xfrm>
              <a:off x="3179557" y="6514333"/>
              <a:ext cx="1095188" cy="130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linkedin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/company/</a:t>
              </a: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6489648"/>
              <a:ext cx="179712" cy="17971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611560" y="6489648"/>
            <a:ext cx="1007584" cy="180000"/>
            <a:chOff x="827584" y="6489648"/>
            <a:chExt cx="1007584" cy="180000"/>
          </a:xfrm>
        </p:grpSpPr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1122411" y="6514549"/>
              <a:ext cx="712757" cy="13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www.fosroc.com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6489648"/>
              <a:ext cx="180000" cy="180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4238861" y="6489648"/>
            <a:ext cx="1502945" cy="180000"/>
            <a:chOff x="4509215" y="6489648"/>
            <a:chExt cx="1502945" cy="180000"/>
          </a:xfrm>
        </p:grpSpPr>
        <p:sp>
          <p:nvSpPr>
            <p:cNvPr id="19" name="Rectangle 17"/>
            <p:cNvSpPr>
              <a:spLocks/>
            </p:cNvSpPr>
            <p:nvPr userDrawn="1"/>
          </p:nvSpPr>
          <p:spPr bwMode="auto">
            <a:xfrm>
              <a:off x="4798277" y="6520449"/>
              <a:ext cx="1213883" cy="11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err="1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Fosroc</a:t>
              </a:r>
              <a:r>
                <a:rPr lang="en-US" sz="700" dirty="0" smtClean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Light" charset="0"/>
                </a:rPr>
                <a:t>-International-Limited</a:t>
              </a:r>
              <a:endParaRPr lang="en-US" sz="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9215" y="6489648"/>
              <a:ext cx="180000" cy="180000"/>
            </a:xfrm>
            <a:prstGeom prst="rect">
              <a:avLst/>
            </a:prstGeom>
          </p:spPr>
        </p:pic>
      </p:grp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84048" y="315884"/>
            <a:ext cx="8378419" cy="437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Line 3"/>
          <p:cNvSpPr>
            <a:spLocks noChangeShapeType="1"/>
          </p:cNvSpPr>
          <p:nvPr userDrawn="1"/>
        </p:nvSpPr>
        <p:spPr bwMode="auto">
          <a:xfrm>
            <a:off x="384049" y="753816"/>
            <a:ext cx="8378419" cy="19238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4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149350"/>
            <a:ext cx="7839075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3530601"/>
            <a:ext cx="7839075" cy="7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39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3" r:id="rId9"/>
    <p:sldLayoutId id="2147483719" r:id="rId10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149350"/>
            <a:ext cx="7839075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3530601"/>
            <a:ext cx="7839075" cy="7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9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1149350"/>
            <a:ext cx="7839075" cy="23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3530601"/>
            <a:ext cx="7839075" cy="7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1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Fosroc%20Corporate%20Video.mp4" TargetMode="Externa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eg"/><Relationship Id="rId3" Type="http://schemas.openxmlformats.org/officeDocument/2006/relationships/image" Target="../media/image29.jp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microsoft.com/office/2007/relationships/hdphoto" Target="../media/hdphoto1.wdp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/>
          </p:cNvSpPr>
          <p:nvPr/>
        </p:nvSpPr>
        <p:spPr bwMode="auto">
          <a:xfrm>
            <a:off x="1557658" y="3567597"/>
            <a:ext cx="6758758" cy="274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pc="5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Welcome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pc="5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pc="5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The delegates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pc="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pc="5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Mohan Kumar. 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pc="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pc="5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pc="5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</p:txBody>
      </p:sp>
      <p:sp>
        <p:nvSpPr>
          <p:cNvPr id="15364" name="Rectangle 4"/>
          <p:cNvSpPr>
            <a:spLocks/>
          </p:cNvSpPr>
          <p:nvPr/>
        </p:nvSpPr>
        <p:spPr bwMode="auto">
          <a:xfrm>
            <a:off x="1481495" y="4829324"/>
            <a:ext cx="6188694" cy="6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.</a:t>
            </a:r>
          </a:p>
        </p:txBody>
      </p:sp>
      <p:sp>
        <p:nvSpPr>
          <p:cNvPr id="20" name="Freeform 14"/>
          <p:cNvSpPr>
            <a:spLocks/>
          </p:cNvSpPr>
          <p:nvPr/>
        </p:nvSpPr>
        <p:spPr bwMode="auto">
          <a:xfrm>
            <a:off x="4575842" y="4382971"/>
            <a:ext cx="0" cy="3411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F692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1" name="Freeform 15"/>
          <p:cNvSpPr>
            <a:spLocks/>
          </p:cNvSpPr>
          <p:nvPr/>
        </p:nvSpPr>
        <p:spPr bwMode="auto">
          <a:xfrm>
            <a:off x="4575048" y="4382971"/>
            <a:ext cx="1588" cy="3411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0" y="1"/>
                  <a:pt x="1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692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058" name="Rectangle 2057"/>
          <p:cNvSpPr/>
          <p:nvPr/>
        </p:nvSpPr>
        <p:spPr bwMode="auto">
          <a:xfrm>
            <a:off x="932129" y="3501008"/>
            <a:ext cx="7287427" cy="16596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89" y="692696"/>
            <a:ext cx="1706883" cy="1798324"/>
          </a:xfrm>
          <a:prstGeom prst="rect">
            <a:avLst/>
          </a:prstGeom>
        </p:spPr>
      </p:pic>
      <p:sp>
        <p:nvSpPr>
          <p:cNvPr id="14" name="Rectangle 4"/>
          <p:cNvSpPr>
            <a:spLocks/>
          </p:cNvSpPr>
          <p:nvPr/>
        </p:nvSpPr>
        <p:spPr bwMode="auto">
          <a:xfrm>
            <a:off x="5220072" y="2263710"/>
            <a:ext cx="2088232" cy="2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Constructive Solutions</a:t>
            </a:r>
            <a:endParaRPr lang="en-US" sz="1200" i="1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GB" sz="2000" dirty="0">
                <a:solidFill>
                  <a:srgbClr val="000000"/>
                </a:solidFill>
                <a:latin typeface="Arial Black"/>
              </a:rPr>
              <a:t>Waterproofing-Generic Systems</a:t>
            </a:r>
            <a:endParaRPr lang="en-US" altLang="en-US" sz="24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5877272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Spray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400800" y="3429000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Self adhesive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6705600" y="5877272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Pre-applied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3962400" y="5877272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Loose laid</a:t>
            </a: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1111250" y="34290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Torch-on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3505200" y="3429000"/>
            <a:ext cx="159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/>
                <a:cs typeface="Arial" pitchFamily="34" charset="0"/>
                <a:sym typeface="Gill Sans" charset="0"/>
              </a:rPr>
              <a:t>Liquid applied</a:t>
            </a:r>
          </a:p>
        </p:txBody>
      </p:sp>
      <p:pic>
        <p:nvPicPr>
          <p:cNvPr id="10" name="Picture 1045" descr="C:\Documents and Settings\RGBHoldenA\My Documents\My Pictures\Fosroc photos\Waterproofing\Nukote\Nukote found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948113"/>
            <a:ext cx="2667000" cy="178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46" descr="C:\Documents and Settings\RGBHoldenA\My Documents\My Pictures\Fosroc photos\Gas\Drumoyne3 (Large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274" y="3915996"/>
            <a:ext cx="2362200" cy="175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47" descr="C:\Documents and Settings\RGBHoldenA\My Documents\My Pictures\Fosroc photos\Waterproofing\Proofex Engage\Edinburgh Royal\Edinburgh Royal 1\CNV00009 (Small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0075" y="3934840"/>
            <a:ext cx="2997200" cy="179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48" descr="C:\Documents and Settings\RGBHoldenA\My Documents\My Pictures\Fosroc photos\Waterproofing\Proofex 3000\Proofex w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1314450"/>
            <a:ext cx="2921000" cy="206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49" descr="C:\Documents and Settings\RGBHoldenA\My Documents\My Pictures\Fosroc photos\Waterproofing\Torch on\Torch on (Large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276350"/>
            <a:ext cx="3048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50" descr="C:\Documents and Settings\RGBHoldenA\My Documents\My Pictures\Fosroc photos\Waterproofing\Liquid applied\Liquid applie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24830" y="1181100"/>
            <a:ext cx="1589088" cy="224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09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2000" dirty="0">
                <a:solidFill>
                  <a:srgbClr val="000000"/>
                </a:solidFill>
                <a:latin typeface="Arial Black"/>
              </a:rPr>
              <a:t>Waterproofing system types</a:t>
            </a:r>
            <a:endParaRPr lang="en-US" altLang="en-US" sz="24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t2.gstatic.com/images?q=tbn:ANd9GcS3xvpdOcxC2hlW6S61Yeu8nU_ZNS2dafCUC8HarVZ2TKsGdFD6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494" y="1676779"/>
            <a:ext cx="3196434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4509120"/>
            <a:ext cx="3398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t3.gstatic.com/images?q=tbn:ANd9GcSYj_ovrMMJP5QOLpmxu2MaabX1eYomQphe6HRKQpLl2ykYCK4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484784"/>
            <a:ext cx="309634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0713" y="4550395"/>
            <a:ext cx="41433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28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9552" y="389731"/>
            <a:ext cx="7531768" cy="735013"/>
          </a:xfrm>
        </p:spPr>
        <p:txBody>
          <a:bodyPr/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1196752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sym typeface="Gill Sans" charset="0"/>
              </a:rPr>
              <a:t>FOSROC MEMBRANE HDPE-P and S</a:t>
            </a: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5" y="3068960"/>
            <a:ext cx="4176464" cy="30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52440"/>
            <a:ext cx="388843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20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Fosroc membrane HDPE- P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23928" y="1219797"/>
            <a:ext cx="510385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Fosroc membrane HDPE -P </a:t>
            </a:r>
          </a:p>
          <a:p>
            <a:pPr lvl="1" algn="just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Unique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composite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sheet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comprised of a thick HDPE film, pressure sensitive adhesive and weather resistant protective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layer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</a:p>
          <a:p>
            <a:pPr marL="446087" lvl="1" indent="0" algn="just"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Forms integral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bond to poured concrete, preventing both the ingress and lateral migration of water while providing a robust barrier to water and moisture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</a:t>
            </a:r>
          </a:p>
          <a:p>
            <a:pPr marL="446087" lvl="1" indent="0" algn="just">
              <a:buNone/>
            </a:pPr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Available in 1.2mm  and 1.5 mm thickness  along with accessories.</a:t>
            </a:r>
          </a:p>
          <a:p>
            <a:pPr lvl="1" algn="just"/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Supplied as 1MtrX 20 </a:t>
            </a:r>
            <a:r>
              <a:rPr lang="en-US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Mtr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rolls.</a:t>
            </a:r>
          </a:p>
          <a:p>
            <a:pPr marL="446087" lvl="1" indent="0" algn="just">
              <a:buNone/>
            </a:pPr>
            <a:endParaRPr lang="en-AU" sz="1800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2709" name="Picture 5" descr="D:\Users\vbasappa\Documents\backup on d\2017\product developement\Water proofing\HDPE pressure sensitive membrnae\Agartala air port videos\Photos from Video\HDP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9796"/>
            <a:ext cx="3816424" cy="45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8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HDPE- P  Technology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75856" y="1124744"/>
            <a:ext cx="56166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b="1" dirty="0" smtClean="0">
                <a:solidFill>
                  <a:srgbClr val="000000"/>
                </a:solidFill>
                <a:sym typeface="Gill Sans" charset="0"/>
              </a:rPr>
              <a:t>Fosroc membrane HDPE -P </a:t>
            </a:r>
          </a:p>
          <a:p>
            <a:pPr lvl="1" algn="just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Pressure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sensitive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adhesion  bonds to poured concrete. </a:t>
            </a:r>
          </a:p>
          <a:p>
            <a:pPr lvl="1" algn="just"/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PSA(Pressure sensitive adhesive), is a type of adhesive only sensitive to pressure and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designed temperature. </a:t>
            </a:r>
          </a:p>
          <a:p>
            <a:pPr marL="446087" lvl="1" indent="0" algn="just"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It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’s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mainly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composed of anti-ultraviolet absorber,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anti-oxygen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TPE(thermoplastic elastomer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),</a:t>
            </a:r>
          </a:p>
          <a:p>
            <a:pPr marL="446087" lvl="1" indent="0" algn="just"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There is no chemical action during the process of the bonding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 Adhesive makes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the membrane perfectly bond to the concrete only because of applying </a:t>
            </a:r>
            <a:r>
              <a:rPr lang="en-A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pressure </a:t>
            </a:r>
            <a:r>
              <a:rPr lang="en-A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and temperature.</a:t>
            </a:r>
          </a:p>
          <a:p>
            <a:pPr marL="446087" lvl="1" indent="0" algn="just">
              <a:buFont typeface="Webdings" pitchFamily="18" charset="2"/>
              <a:buNone/>
            </a:pPr>
            <a:endParaRPr lang="en-AU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6" name="Picture 2" descr="D:\Users\rbabu\Desktop\Untitled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5" b="34991"/>
          <a:stretch/>
        </p:blipFill>
        <p:spPr bwMode="auto">
          <a:xfrm>
            <a:off x="22962" y="1135324"/>
            <a:ext cx="3252894" cy="24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vbasappa\Documents\backup on d\2017\product developement\Water proofing\HDPE pressure sensitive membrnae\Agartala air port videos\Photos from Video\Concret sampl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" y="3343866"/>
            <a:ext cx="3252894" cy="29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93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HDPE- P 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eatures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47864" y="1052736"/>
            <a:ext cx="567991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Below ground structure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waterproofing protection to grades 1, 2 and 3 as defined in BS : 8102-2009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</a:t>
            </a:r>
          </a:p>
          <a:p>
            <a:pPr marL="446087" lvl="1" indent="0" algn="just">
              <a:buNone/>
            </a:pP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 </a:t>
            </a: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Forms a integral bond to poured concrete by pressure sensitive adhesive and remaining in place if settlement of the substrate occurs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</a:t>
            </a:r>
          </a:p>
          <a:p>
            <a:pPr marL="446087" lvl="1" indent="0" algn="just">
              <a:buFont typeface="Webdings" pitchFamily="18" charset="2"/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Simple application - no primers or protection material required.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 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Inert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product - no risk of a reaction with ponded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water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prior to concrete being poured.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 </a:t>
            </a: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AU" sz="1800" dirty="0">
              <a:solidFill>
                <a:srgbClr val="000000"/>
              </a:solidFill>
              <a:sym typeface="Gill Sans" charset="0"/>
            </a:endParaRPr>
          </a:p>
          <a:p>
            <a:pPr marL="0" indent="0">
              <a:buNone/>
            </a:pPr>
            <a:r>
              <a:rPr lang="en-AU" sz="2400" dirty="0">
                <a:solidFill>
                  <a:srgbClr val="000000"/>
                </a:solidFill>
                <a:sym typeface="Gill Sans" charset="0"/>
              </a:rPr>
              <a:t> </a:t>
            </a:r>
            <a:endParaRPr lang="en-AU" sz="12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268758"/>
            <a:ext cx="3600400" cy="4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59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AU" dirty="0"/>
              <a:t/>
            </a:r>
            <a:br>
              <a:rPr lang="en-AU" dirty="0"/>
            </a:b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9387" y="1196752"/>
            <a:ext cx="885710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37616"/>
              </p:ext>
            </p:extLst>
          </p:nvPr>
        </p:nvGraphicFramePr>
        <p:xfrm>
          <a:off x="251520" y="1412776"/>
          <a:ext cx="8424937" cy="4143984"/>
        </p:xfrm>
        <a:graphic>
          <a:graphicData uri="http://schemas.openxmlformats.org/drawingml/2006/table">
            <a:tbl>
              <a:tblPr firstRow="1" firstCol="1" bandRow="1"/>
              <a:tblGrid>
                <a:gridCol w="773496"/>
                <a:gridCol w="4819128"/>
                <a:gridCol w="2832313"/>
              </a:tblGrid>
              <a:tr h="328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S. No.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Parameter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Fosroc</a:t>
                      </a: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Membrane HDPE-P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Membrane  Thickness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           1.2 mm and 1.5 mm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60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MECHANICAL PROPERTIES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63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Tensile Strength, film            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(ASTM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 412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 </a:t>
                      </a:r>
                      <a:r>
                        <a:rPr lang="en-AU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Mpa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Elongation (ASTM D412)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500</a:t>
                      </a:r>
                      <a:r>
                        <a:rPr lang="en-AU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Puncture resistance              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(ASTM E154)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 1000+/-5% 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Peel Adhesion to concrete ,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(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ASTM D903 Modified)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1500 N/m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Resistance to hydrostatic head, (ASTM D751-06(2011)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&gt;70 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Low temperature flexibility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 -25</a:t>
                      </a:r>
                      <a:r>
                        <a:rPr lang="en-AU" sz="14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C, no crack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UV Exposure test ( 45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days) ASTM G 153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No Change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Dimensional stability  (ASTM D 1710-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08) @ 40Deg.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L&lt;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0.13% and W &lt;0.07%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Lap Joint strength (ASTM D1876)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13.5 N/mm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75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91910" y="389731"/>
            <a:ext cx="6100570" cy="735013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walls- without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orking space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03847" y="1124744"/>
            <a:ext cx="582393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Installation of membrane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Where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Fosroc Membrane HDPE-P is applied to removable formwork; it is recommended that a minimum concrete compressive strength of 10N/mm² is reached before the formwork is stripped. </a:t>
            </a: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Mechanically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fasten the membrane vertically using fasteners appropriate to the substrate with sanded face uppermost to receive fresh concrete to which it will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adhere.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Ensure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the underside of the succeeding sheet is clean, dry and free from contamination before attempting to overlap. Roll firmly to ensure a watertight seal. </a:t>
            </a: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14" y="77893"/>
            <a:ext cx="2769586" cy="31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D:\Users\vbasappa\AppData\Local\Microsoft\Windows\Temporary Internet Files\Content.Outlook\PYZOIOUF\HDPEP-OPTION_NO spac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3" y="3168369"/>
            <a:ext cx="3654349" cy="30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500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 application – With Working space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16016" y="1124744"/>
            <a:ext cx="431176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-11113" algn="just">
              <a:buFont typeface="Wingdings" pitchFamily="2" charset="2"/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HDPE-S 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Post Applied Self Adhesive </a:t>
            </a:r>
            <a:r>
              <a:rPr lang="en-A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membrane for </a:t>
            </a: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retaining walls with working </a:t>
            </a:r>
            <a:r>
              <a:rPr lang="en-A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space.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No Primer required.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Simple application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No protection required.</a:t>
            </a:r>
            <a:endParaRPr lang="en-A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5" name="Picture 4" descr="MTR tunn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417646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3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AU" dirty="0"/>
              <a:t/>
            </a:r>
            <a:br>
              <a:rPr lang="en-AU" dirty="0"/>
            </a:b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Properties- HDPE-S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9387" y="1196752"/>
            <a:ext cx="885710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184235"/>
              </p:ext>
            </p:extLst>
          </p:nvPr>
        </p:nvGraphicFramePr>
        <p:xfrm>
          <a:off x="251520" y="1412776"/>
          <a:ext cx="8424937" cy="4143984"/>
        </p:xfrm>
        <a:graphic>
          <a:graphicData uri="http://schemas.openxmlformats.org/drawingml/2006/table">
            <a:tbl>
              <a:tblPr firstRow="1" firstCol="1" bandRow="1"/>
              <a:tblGrid>
                <a:gridCol w="773496"/>
                <a:gridCol w="4819128"/>
                <a:gridCol w="2832313"/>
              </a:tblGrid>
              <a:tr h="328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S. No.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Parameter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Fosroc</a:t>
                      </a: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Membrane </a:t>
                      </a:r>
                      <a:r>
                        <a:rPr lang="en-US" sz="1400" b="1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HDPE-S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Membrane  Thickness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           1.2 mm and 1.5 mm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60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MECHANICAL PROPERTIES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363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Tensile Strength, film            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(ASTM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 412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r>
                        <a:rPr lang="en-AU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AU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Mpa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Elongation (ASTM D412)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500</a:t>
                      </a:r>
                      <a:r>
                        <a:rPr lang="en-AU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Puncture resistance              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(ASTM E154)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 900</a:t>
                      </a:r>
                      <a:r>
                        <a:rPr lang="en-AU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Peel Adhesion to concrete , </a:t>
                      </a: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    (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ASTM D903 Modified)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3000 N/m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Resistance to hydrostatic head, (ASTM D751-06(2011)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&gt;70 m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Low temperature flexibility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 -25</a:t>
                      </a:r>
                      <a:r>
                        <a:rPr lang="en-AU" sz="14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C, no crack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UV Exposure test ( 45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days) ASTM G 153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No Change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Dimensional stability  (ASTM D 1710-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08) @ 40Deg.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L&lt;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0.13% and W &lt;0.07%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Lap Joint strength (ASTM D1876)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13.5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Times New Roman"/>
                        </a:rPr>
                        <a:t> N.mm2</a:t>
                      </a:r>
                      <a:endParaRPr lang="en-A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051" marR="100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661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>
          <a:prstGeom prst="rect">
            <a:avLst/>
          </a:prstGeom>
          <a:solidFill>
            <a:srgbClr val="222A3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4048" y="1855310"/>
            <a:ext cx="3838419" cy="61992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002967" y="2567709"/>
            <a:ext cx="3837600" cy="6192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aargh" panose="00000400000000000000" pitchFamily="2" charset="0"/>
                <a:ea typeface="Marvel" panose="02000000000000000000" pitchFamily="2" charset="0"/>
                <a:cs typeface="GreyscaleBasic" pitchFamily="2" charset="0"/>
              </a:defRPr>
            </a:lvl1pPr>
          </a:lstStyle>
          <a:p>
            <a:endParaRPr lang="en-US" sz="2400" dirty="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2967" y="1903662"/>
            <a:ext cx="383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Specialists in</a:t>
            </a:r>
            <a:endParaRPr lang="en-GB" sz="28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2967" y="2615699"/>
            <a:ext cx="383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FFFFFF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  <a:sym typeface="Gill Sans" charset="0"/>
              </a:rPr>
              <a:t>Constructive Solutions</a:t>
            </a:r>
            <a:endParaRPr lang="en-GB" sz="2800" dirty="0">
              <a:solidFill>
                <a:srgbClr val="FFFFFF"/>
              </a:solidFill>
              <a:latin typeface="Arial" panose="020B0604020202020204" pitchFamily="34" charset="0"/>
              <a:ea typeface="Open Sans Semibold" panose="020B0706030804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002967" y="3303615"/>
            <a:ext cx="3837600" cy="307771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aargh" panose="00000400000000000000" pitchFamily="2" charset="0"/>
                <a:ea typeface="Marvel" panose="02000000000000000000" pitchFamily="2" charset="0"/>
                <a:cs typeface="GreyscaleBasic" pitchFamily="2" charset="0"/>
              </a:defRPr>
            </a:lvl1pPr>
          </a:lstStyle>
          <a:p>
            <a:endParaRPr lang="en-US" sz="2400" dirty="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1567" y="3411310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AU" sz="12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Fosroc </a:t>
            </a: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is a world leader in the delivery of tailored Constructive Solutions for virtually any type of construction project, combining high quality products, expert technical support, customer service and innovation. </a:t>
            </a:r>
            <a:endParaRPr lang="en-AU" sz="1200" dirty="0" smtClean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AU" sz="12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At </a:t>
            </a: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the cutting edge of chemical technology, Fosroc specialise in sealants, waterproofing, concrete repair, grouts and anchors, concrete admixtures and </a:t>
            </a:r>
            <a:r>
              <a:rPr lang="en-AU" sz="12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protective </a:t>
            </a: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coatings.  </a:t>
            </a:r>
            <a:endParaRPr lang="en-AU" sz="1200" dirty="0" smtClean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AU" sz="12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With </a:t>
            </a: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Gill Sans" charset="0"/>
              </a:rPr>
              <a:t>a comprehensive range of products and a highly developed global network, Fosroc offers a high quality solution for virtually any job, whatever the scale.  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Fosroc membrane HDPE - Accessories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11960" y="1340768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HDPE- Sealed Tape- Double-side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tape used for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end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side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laps, cut edges 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and overlapping of different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material. ( 100 mmX10 </a:t>
            </a:r>
            <a:r>
              <a:rPr lang="en-AU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mtr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)</a:t>
            </a: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Sanded Tape – Self adhesive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tape with sand used for sealing of the needle hole , repairing , overlapping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( 100 mm X 20 </a:t>
            </a:r>
            <a:r>
              <a:rPr lang="en-AU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Mtr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)</a:t>
            </a: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41990" name="Picture 6" descr="D:\Users\vbasappa\AppData\Local\Microsoft\Windows\Temporary Internet Files\Content.Outlook\PYZOIOUF\20180216_160539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0477" y="1780899"/>
            <a:ext cx="5112568" cy="39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9" y="2060848"/>
            <a:ext cx="1520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sym typeface="Gill Sans" charset="0"/>
              </a:rPr>
              <a:t>Double sided tape </a:t>
            </a:r>
            <a:endParaRPr lang="en-AU" sz="1100" dirty="0">
              <a:solidFill>
                <a:srgbClr val="FFFFFF"/>
              </a:solidFill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191653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sym typeface="Gill Sans" charset="0"/>
              </a:rPr>
              <a:t>Sanded tape </a:t>
            </a:r>
            <a:endParaRPr lang="en-AU" sz="1100" dirty="0">
              <a:solidFill>
                <a:srgbClr val="FFFFFF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90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6512" y="33961"/>
            <a:ext cx="3600400" cy="630932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methods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63888" y="1196752"/>
            <a:ext cx="54726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Equipment's</a:t>
            </a:r>
            <a:r>
              <a:rPr lang="en-GB" sz="20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sym typeface="Gill Sans" charset="0"/>
              </a:rPr>
              <a:t>and Tools </a:t>
            </a:r>
            <a:endParaRPr lang="en-GB" sz="20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r>
              <a:rPr lang="en-GB" sz="2000" dirty="0" smtClean="0">
                <a:solidFill>
                  <a:srgbClr val="000000"/>
                </a:solidFill>
                <a:sym typeface="Gill Sans" charset="0"/>
              </a:rPr>
              <a:t>Tool Box </a:t>
            </a:r>
            <a:endParaRPr lang="en-US" sz="2000" dirty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880"/>
            <a:ext cx="43910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46891" y="1398537"/>
            <a:ext cx="6275357" cy="35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33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 Method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3528" y="1196752"/>
            <a:ext cx="87129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  <a:sym typeface="Gill Sans" charset="0"/>
              </a:rPr>
              <a:t>Tools required </a:t>
            </a:r>
            <a:endParaRPr lang="en-GB" kern="0" dirty="0" smtClean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algn="just">
              <a:defRPr/>
            </a:pPr>
            <a:endParaRPr lang="en-US" kern="0" dirty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endParaRPr lang="en-US" kern="0" dirty="0" smtClean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lvl="1" algn="just">
              <a:defRPr/>
            </a:pPr>
            <a:endParaRPr lang="en-AU" sz="1800" kern="0" dirty="0" smtClean="0">
              <a:solidFill>
                <a:srgbClr val="000000"/>
              </a:solidFill>
              <a:latin typeface="Arial"/>
              <a:sym typeface="Gill Sans" charset="0"/>
            </a:endParaRPr>
          </a:p>
          <a:p>
            <a:pPr algn="just">
              <a:defRPr/>
            </a:pPr>
            <a:endParaRPr lang="en-US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4835"/>
            <a:ext cx="7200800" cy="46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134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application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139952" y="1124744"/>
            <a:ext cx="48878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Surface preparation </a:t>
            </a:r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Clean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all concrete surfaces free of laitance, dust, dirt, cavities, projecting nibs etc.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Make sure that the surface is smooth, it does not need to be dry but it must not have any standing water.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All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surfaces must be free of loose aggregates and sharp protrusions </a:t>
            </a:r>
          </a:p>
          <a:p>
            <a:pPr marL="446087" lvl="1" indent="0" algn="just">
              <a:buFont typeface="Webdings" pitchFamily="18" charset="2"/>
              <a:buNone/>
            </a:pP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None/>
            </a:pP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60418" name="Picture 2" descr="D:\Users\vbasappa\AppData\Local\Microsoft\Windows\Temporary Internet Files\Content.Outlook\PYZOIOUF\IMG-20180217-WA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53505"/>
            <a:ext cx="4045325" cy="227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D:\Users\vbasappa\Documents\backup on d\2017\product developement\Water proofing\HDPE pressure sensitive membrnae\Agartala air port videos\Photos from Video\Blowing ai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2" y="3547470"/>
            <a:ext cx="4013210" cy="26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83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application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61804" y="1124744"/>
            <a:ext cx="506597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Installation of membrane .</a:t>
            </a:r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The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FOSROC Membrane HDPE-P shall be applied with sanded face uppermost to receive fresh concrete to which it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will adhere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Laps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between sheets shall be rolled to ensure good adhesion of the selvedge. </a:t>
            </a: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Roll ends or cut edges shall be 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sealed using  double sided  adhesive  sealed tape </a:t>
            </a:r>
          </a:p>
          <a:p>
            <a:pPr marL="446087" lvl="1" indent="0" algn="just">
              <a:buNone/>
            </a:pPr>
            <a:endParaRPr lang="en-AU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lvl="1" algn="just"/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Penetrations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through the membrane i.e. pipe entries</a:t>
            </a:r>
            <a:r>
              <a:rPr lang="en-AU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, pile cap  </a:t>
            </a:r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shall be made watertight using Fosroc Membrane HDPE-P with the accessories. </a:t>
            </a:r>
          </a:p>
          <a:p>
            <a:pPr marL="446087" lvl="1" indent="0" algn="just">
              <a:buFont typeface="Webdings" pitchFamily="18" charset="2"/>
              <a:buNone/>
            </a:pP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pic>
        <p:nvPicPr>
          <p:cNvPr id="74754" name="Picture 2" descr="D:\Users\vbasappa\Documents\backup on d\2017\product developement\Water proofing\HDPE pressure sensitive membrnae\Agartala air port videos\Photos from Video\HDP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56792"/>
            <a:ext cx="349834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82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application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Rolling of  laps, cut edges and end laps using steel rollers . Must apply sufficient pressure.</a:t>
            </a:r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1682" name="Picture 2" descr="D:\Users\vbasappa\Documents\backup on d\2017\product developement\Water proofing\HDPE pressure sensitive membrnae\Agartala air port videos\BSN Vedio\20180122_144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67957"/>
            <a:ext cx="7524328" cy="42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87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application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Joining of  Roll ends , Cut edge </a:t>
            </a:r>
            <a:r>
              <a:rPr lang="en-US" sz="2000" dirty="0" err="1" smtClean="0">
                <a:solidFill>
                  <a:srgbClr val="000000"/>
                </a:solidFill>
                <a:sym typeface="Gill Sans" charset="0"/>
              </a:rPr>
              <a:t>etc</a:t>
            </a: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</a:t>
            </a:r>
          </a:p>
          <a:p>
            <a:pPr marL="711200" lvl="2" indent="-266700" algn="just">
              <a:spcBef>
                <a:spcPct val="100000"/>
              </a:spcBef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Step 1. Removal of  sanded surface </a:t>
            </a: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5778" name="Picture 2" descr="D:\Users\vbasappa\Documents\backup on d\2017\product developement\Water proofing\HDPE pressure sensitive membrnae\Agartala air port videos\Photos from Video\Removing sanded particle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02845"/>
            <a:ext cx="6408589" cy="38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Horizontal application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Joining of  Roll ends , Cut edge </a:t>
            </a:r>
            <a:r>
              <a:rPr lang="en-US" sz="2000" dirty="0" err="1" smtClean="0">
                <a:solidFill>
                  <a:srgbClr val="000000"/>
                </a:solidFill>
                <a:sym typeface="Gill Sans" charset="0"/>
              </a:rPr>
              <a:t>etc</a:t>
            </a: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</a:t>
            </a:r>
          </a:p>
          <a:p>
            <a:pPr marL="711200" lvl="2" indent="-266700" algn="just">
              <a:spcBef>
                <a:spcPct val="100000"/>
              </a:spcBef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Step 2. Pasting of Double sided tape  </a:t>
            </a: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6802" name="Picture 2" descr="D:\Users\vbasappa\Documents\backup on d\2017\product developement\Water proofing\HDPE pressure sensitive membrnae\Agartala air port videos\Photos from Video\pasting double side t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30607"/>
            <a:ext cx="4802485" cy="40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14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Horizontal application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Joining of  Roll ends , Cut edge </a:t>
            </a:r>
            <a:r>
              <a:rPr lang="en-US" sz="2000" dirty="0" err="1" smtClean="0">
                <a:solidFill>
                  <a:srgbClr val="000000"/>
                </a:solidFill>
                <a:sym typeface="Gill Sans" charset="0"/>
              </a:rPr>
              <a:t>etc</a:t>
            </a: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</a:t>
            </a:r>
          </a:p>
          <a:p>
            <a:pPr marL="711200" lvl="2" indent="-266700" algn="just">
              <a:spcBef>
                <a:spcPct val="100000"/>
              </a:spcBef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Step 3.  Rolling of  double sided tape  </a:t>
            </a: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7827" name="Picture 3" descr="D:\Users\vbasappa\Documents\backup on d\2017\product developement\Water proofing\HDPE pressure sensitive membrnae\Agartala air port videos\Photos from Video\Rolling of double sided tape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3"/>
            <a:ext cx="6744057" cy="38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10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Horizontal application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Joining of  Roll ends , Cut edge </a:t>
            </a:r>
            <a:r>
              <a:rPr lang="en-US" sz="2000" dirty="0" err="1" smtClean="0">
                <a:solidFill>
                  <a:srgbClr val="000000"/>
                </a:solidFill>
                <a:sym typeface="Gill Sans" charset="0"/>
              </a:rPr>
              <a:t>etc</a:t>
            </a: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</a:t>
            </a:r>
          </a:p>
          <a:p>
            <a:pPr marL="711200" lvl="2" indent="-266700" algn="just">
              <a:spcBef>
                <a:spcPct val="100000"/>
              </a:spcBef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Step 4. Removing  double sided tape film </a:t>
            </a: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7826" name="Picture 2" descr="D:\Users\vbasappa\Documents\backup on d\2017\product developement\Water proofing\HDPE pressure sensitive membrnae\Agartala air port videos\Photos from Video\Removal of Sanded tape fi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59359"/>
            <a:ext cx="4536504" cy="399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23834"/>
          <a:stretch/>
        </p:blipFill>
        <p:spPr>
          <a:xfrm>
            <a:off x="6852789" y="1454464"/>
            <a:ext cx="2293200" cy="26028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Why Fosroc</a:t>
            </a:r>
            <a:endParaRPr lang="en-GB" dirty="0"/>
          </a:p>
        </p:txBody>
      </p:sp>
      <p:cxnSp>
        <p:nvCxnSpPr>
          <p:cNvPr id="44" name="Egyenes összekötő 27"/>
          <p:cNvCxnSpPr/>
          <p:nvPr/>
        </p:nvCxnSpPr>
        <p:spPr>
          <a:xfrm>
            <a:off x="2299068" y="4508934"/>
            <a:ext cx="2" cy="1444094"/>
          </a:xfrm>
          <a:prstGeom prst="line">
            <a:avLst/>
          </a:prstGeom>
          <a:ln w="127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27"/>
          <p:cNvCxnSpPr/>
          <p:nvPr/>
        </p:nvCxnSpPr>
        <p:spPr>
          <a:xfrm>
            <a:off x="4585062" y="4508934"/>
            <a:ext cx="2" cy="1444094"/>
          </a:xfrm>
          <a:prstGeom prst="line">
            <a:avLst/>
          </a:prstGeom>
          <a:ln w="127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27"/>
          <p:cNvCxnSpPr/>
          <p:nvPr/>
        </p:nvCxnSpPr>
        <p:spPr>
          <a:xfrm>
            <a:off x="6862312" y="4508934"/>
            <a:ext cx="2" cy="1444094"/>
          </a:xfrm>
          <a:prstGeom prst="line">
            <a:avLst/>
          </a:prstGeom>
          <a:ln w="127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zövegdoboz 5"/>
          <p:cNvSpPr txBox="1"/>
          <p:nvPr/>
        </p:nvSpPr>
        <p:spPr>
          <a:xfrm>
            <a:off x="2322595" y="4313128"/>
            <a:ext cx="227963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We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operate to strict quality standards to ensure that our customers are constantly provided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with the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high performance products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that they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expect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from </a:t>
            </a: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Fosroc</a:t>
            </a:r>
            <a:endParaRPr lang="en-US" sz="1050" b="1" dirty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</p:txBody>
      </p:sp>
      <p:sp>
        <p:nvSpPr>
          <p:cNvPr id="21" name="Szövegdoboz 5"/>
          <p:cNvSpPr txBox="1"/>
          <p:nvPr/>
        </p:nvSpPr>
        <p:spPr>
          <a:xfrm>
            <a:off x="25152" y="4313128"/>
            <a:ext cx="227963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Products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Fosroc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has an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extensive range of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products to meet the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ever increasing challenges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of the construction industry, specializing in bespoke package solutions. </a:t>
            </a:r>
            <a:endParaRPr lang="en-US" sz="1050" b="1" dirty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</p:txBody>
      </p:sp>
      <p:sp>
        <p:nvSpPr>
          <p:cNvPr id="23" name="Szövegdoboz 5"/>
          <p:cNvSpPr txBox="1"/>
          <p:nvPr/>
        </p:nvSpPr>
        <p:spPr>
          <a:xfrm>
            <a:off x="4596621" y="4313128"/>
            <a:ext cx="2279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Technology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Fosroc invests significantly in the development of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new products and innovative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solutions. </a:t>
            </a: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Fosroc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 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aims to lead the market  in application friendly solutions</a:t>
            </a:r>
          </a:p>
        </p:txBody>
      </p:sp>
      <p:sp>
        <p:nvSpPr>
          <p:cNvPr id="24" name="Szövegdoboz 5"/>
          <p:cNvSpPr txBox="1"/>
          <p:nvPr/>
        </p:nvSpPr>
        <p:spPr>
          <a:xfrm>
            <a:off x="6895624" y="4313128"/>
            <a:ext cx="2279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Knowhow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 dirty="0" smtClean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Fosroc </a:t>
            </a:r>
            <a:r>
              <a:rPr lang="en-US" sz="10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provide support throughout the lifecycle of a construction project with dedicated technical and specification teams that ensure high performance, sustainable and cost saving solutions.</a:t>
            </a:r>
            <a:endParaRPr lang="en-US" sz="1050" dirty="0">
              <a:solidFill>
                <a:srgbClr val="000000">
                  <a:lumMod val="85000"/>
                  <a:lumOff val="1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Gill Sans" charset="0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r="18482"/>
          <a:stretch/>
        </p:blipFill>
        <p:spPr>
          <a:xfrm>
            <a:off x="2266389" y="1454464"/>
            <a:ext cx="2293200" cy="2602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r="26923"/>
          <a:stretch/>
        </p:blipFill>
        <p:spPr>
          <a:xfrm>
            <a:off x="-26811" y="1454464"/>
            <a:ext cx="2293200" cy="260223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678"/>
          <a:stretch/>
        </p:blipFill>
        <p:spPr>
          <a:xfrm>
            <a:off x="4559589" y="1454464"/>
            <a:ext cx="2293200" cy="26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8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Horizontal application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3" y="1124744"/>
            <a:ext cx="84882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66700" algn="just">
              <a:spcBef>
                <a:spcPct val="100000"/>
              </a:spcBef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Joining of  Roll ends , Cut edge </a:t>
            </a:r>
            <a:r>
              <a:rPr lang="en-US" sz="2000" dirty="0" err="1" smtClean="0">
                <a:solidFill>
                  <a:srgbClr val="000000"/>
                </a:solidFill>
                <a:sym typeface="Gill Sans" charset="0"/>
              </a:rPr>
              <a:t>etc</a:t>
            </a: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 </a:t>
            </a:r>
          </a:p>
          <a:p>
            <a:pPr marL="711200" lvl="2" indent="-266700" algn="just">
              <a:spcBef>
                <a:spcPct val="100000"/>
              </a:spcBef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Step 5. Rolling of  HDPE –P membrane on  Double sided tape </a:t>
            </a:r>
            <a:endParaRPr lang="en-AU" dirty="0">
              <a:solidFill>
                <a:srgbClr val="000000"/>
              </a:solidFill>
              <a:cs typeface="Arial" panose="020B0604020202020204" pitchFamily="34" charset="0"/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algn="just"/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US" sz="1800" dirty="0" smtClean="0">
              <a:solidFill>
                <a:srgbClr val="000000"/>
              </a:solidFill>
              <a:sym typeface="Gill Sans" charset="0"/>
            </a:endParaRPr>
          </a:p>
          <a:p>
            <a:pPr marL="446087" lvl="1" indent="0" algn="just">
              <a:buFont typeface="Webdings" pitchFamily="18" charset="2"/>
              <a:buNone/>
            </a:pPr>
            <a:endParaRPr lang="en-US" sz="1800" dirty="0">
              <a:solidFill>
                <a:srgbClr val="000000"/>
              </a:solidFill>
              <a:sym typeface="Gill Sans" charset="0"/>
            </a:endParaRPr>
          </a:p>
          <a:p>
            <a:pPr lvl="1" algn="just"/>
            <a:endParaRPr lang="en-AU" sz="1800" dirty="0" smtClean="0">
              <a:solidFill>
                <a:srgbClr val="000000"/>
              </a:solidFill>
              <a:sym typeface="Gill Sans" charset="0"/>
            </a:endParaRPr>
          </a:p>
          <a:p>
            <a:pPr algn="just"/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18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  <p:pic>
        <p:nvPicPr>
          <p:cNvPr id="78850" name="Picture 2" descr="D:\Users\vbasappa\Documents\backup on d\2017\product developement\Water proofing\HDPE pressure sensitive membrnae\Agartala air port videos\Photos from Video\Rolling on the new  double sided t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50325"/>
            <a:ext cx="5450185" cy="38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98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544" y="389731"/>
            <a:ext cx="8424936" cy="735013"/>
          </a:xfrm>
        </p:spPr>
        <p:txBody>
          <a:bodyPr/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HDPE- P- Joining details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19" y="2060848"/>
            <a:ext cx="1520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sym typeface="Gill Sans" charset="0"/>
              </a:rPr>
              <a:t>Double sided tape </a:t>
            </a:r>
            <a:endParaRPr lang="en-AU" sz="1100" dirty="0">
              <a:solidFill>
                <a:srgbClr val="FFFFFF"/>
              </a:solidFill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191653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sym typeface="Gill Sans" charset="0"/>
              </a:rPr>
              <a:t>Sanded tape </a:t>
            </a:r>
            <a:endParaRPr lang="en-AU" sz="1100" dirty="0">
              <a:solidFill>
                <a:srgbClr val="FFFFFF"/>
              </a:solidFill>
              <a:sym typeface="Gill Sans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5" y="1196752"/>
            <a:ext cx="7123719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71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1560" y="389731"/>
            <a:ext cx="7459760" cy="735013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HDPE-P- Job reference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844" y="1196752"/>
            <a:ext cx="84626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Basement waterproofing- Airport authority of India-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Agarthala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, SCG Consultants Chennai – 24000 </a:t>
            </a:r>
            <a:r>
              <a:rPr lang="en-US" sz="2100" dirty="0" err="1">
                <a:solidFill>
                  <a:srgbClr val="000000"/>
                </a:solidFill>
                <a:sym typeface="Gill Sans" charset="0"/>
              </a:rPr>
              <a:t>S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q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mtr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AU" sz="21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0" y="2780928"/>
            <a:ext cx="3736042" cy="328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636912"/>
            <a:ext cx="4066927" cy="328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19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1560" y="389731"/>
            <a:ext cx="7459760" cy="735013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HDPE-P- Job reference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844" y="1196752"/>
            <a:ext cx="84626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Basement waterproofing-St. Xavier University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Bhubaneshwar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- 6000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sq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mtr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AU" sz="21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5122" name="Picture 2" descr="E:\NK\IMG-20180601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4" y="2195430"/>
            <a:ext cx="3998132" cy="3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NK\IMG-20180601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35" y="2195430"/>
            <a:ext cx="4248472" cy="3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56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1560" y="389731"/>
            <a:ext cx="7459760" cy="735013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HDPE-P- Job reference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844" y="1196752"/>
            <a:ext cx="846262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Ambiance valley Goa  Basement 2000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sq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mtr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AU" sz="21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6146" name="Picture 2" descr="E:\NK\HDPE PHOTO\IMG_20180123_114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4" y="1916832"/>
            <a:ext cx="407014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NK\HDPE PHOTO\IMG_20180123_181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58" y="1916832"/>
            <a:ext cx="372725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448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1560" y="389731"/>
            <a:ext cx="7459760" cy="735013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HDPE-P- Job reference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844" y="1196752"/>
            <a:ext cx="846262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Surat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Rajahans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builders corporate office 2000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sq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sym typeface="Gill Sans" charset="0"/>
              </a:rPr>
              <a:t>mtr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  </a:t>
            </a:r>
            <a:endParaRPr lang="en-AU" sz="2100"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913281"/>
            <a:ext cx="4055758" cy="410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913281"/>
            <a:ext cx="3733800" cy="410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338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755576" y="648317"/>
            <a:ext cx="7419923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Fosroc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.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63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8" y="6148713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31" y="615856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69" y="6148712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41176"/>
            <a:ext cx="81369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r>
              <a:rPr lang="en-US" sz="2100" dirty="0" smtClean="0">
                <a:solidFill>
                  <a:srgbClr val="000000"/>
                </a:solidFill>
                <a:sym typeface="Gill Sans" charset="0"/>
              </a:rPr>
              <a:t>Fosroc corporate </a:t>
            </a:r>
            <a:r>
              <a:rPr lang="en-US" sz="2100" dirty="0" smtClean="0">
                <a:solidFill>
                  <a:srgbClr val="000000"/>
                </a:solidFill>
                <a:sym typeface="Gill Sans" charset="0"/>
                <a:hlinkClick r:id="rId5" action="ppaction://hlinkfile"/>
              </a:rPr>
              <a:t>Video</a:t>
            </a: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86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018" y="1209914"/>
            <a:ext cx="1706883" cy="1798324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5027566" y="2824902"/>
            <a:ext cx="2088232" cy="2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defTabSz="457200">
              <a:lnSpc>
                <a:spcPct val="125000"/>
              </a:lnSpc>
            </a:pPr>
            <a:r>
              <a:rPr lang="en-US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Constructive Solutions</a:t>
            </a:r>
            <a:endParaRPr lang="en-US" sz="1200" i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6734" y="3416968"/>
            <a:ext cx="7164586" cy="2171032"/>
          </a:xfrm>
        </p:spPr>
        <p:txBody>
          <a:bodyPr anchor="t"/>
          <a:lstStyle/>
          <a:p>
            <a:r>
              <a:rPr lang="en-GB" sz="2800" dirty="0" smtClean="0"/>
              <a:t>Thank you </a:t>
            </a:r>
            <a:br>
              <a:rPr lang="en-GB" sz="2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6071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384"/>
            <a:ext cx="9180512" cy="3030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-26962"/>
            <a:ext cx="9178374" cy="305867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5" name="Rectangle 12"/>
          <p:cNvSpPr>
            <a:spLocks/>
          </p:cNvSpPr>
          <p:nvPr/>
        </p:nvSpPr>
        <p:spPr bwMode="auto">
          <a:xfrm>
            <a:off x="886012" y="1053367"/>
            <a:ext cx="7298965" cy="65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Specialists </a:t>
            </a:r>
            <a:r>
              <a:rPr lang="en-US" sz="2800" dirty="0" smtClean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 Constructive </a:t>
            </a:r>
            <a:r>
              <a:rPr lang="en-US" sz="28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Solutions</a:t>
            </a:r>
            <a:endParaRPr lang="en-US" sz="2800" dirty="0" smtClean="0">
              <a:solidFill>
                <a:srgbClr val="FFFFFF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" name="Rectangle 13"/>
          <p:cNvSpPr>
            <a:spLocks/>
          </p:cNvSpPr>
          <p:nvPr/>
        </p:nvSpPr>
        <p:spPr bwMode="auto">
          <a:xfrm>
            <a:off x="886012" y="1835246"/>
            <a:ext cx="7386264" cy="5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With our in-house expertise and specialist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technology partners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, we’re well positioned to respond to the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specific requirements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of our clients. By being involved early in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the process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at the design and specification stage, we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can spot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opportunities to optimise efficiencies, manage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risks and minimise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costs across the project. All supported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by ongoing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training and development to ensure we </a:t>
            </a:r>
            <a:r>
              <a:rPr lang="en-GB" sz="900" dirty="0" smtClean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achieve the </a:t>
            </a:r>
            <a:r>
              <a:rPr lang="en-GB" sz="900" dirty="0">
                <a:solidFill>
                  <a:srgbClr val="FFFFFF"/>
                </a:solidFill>
                <a:latin typeface="Lato" pitchFamily="34" charset="0"/>
                <a:sym typeface="Gill Sans" charset="0"/>
              </a:rPr>
              <a:t>world-class quality we’re known for delivering.</a:t>
            </a:r>
            <a:endParaRPr lang="en-US" sz="900" dirty="0">
              <a:solidFill>
                <a:srgbClr val="FFFFFF"/>
              </a:solidFill>
              <a:latin typeface="Lato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7" name="Oval 16"/>
          <p:cNvSpPr>
            <a:spLocks/>
          </p:cNvSpPr>
          <p:nvPr/>
        </p:nvSpPr>
        <p:spPr bwMode="auto">
          <a:xfrm>
            <a:off x="3093841" y="3671698"/>
            <a:ext cx="328613" cy="3291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8" name="Rectangle 17"/>
          <p:cNvSpPr>
            <a:spLocks/>
          </p:cNvSpPr>
          <p:nvPr/>
        </p:nvSpPr>
        <p:spPr bwMode="auto">
          <a:xfrm>
            <a:off x="3624264" y="3646651"/>
            <a:ext cx="1955848" cy="32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Fully equipped Technology Centre in Bangalore, India and KL, Malaysia</a:t>
            </a:r>
            <a:endParaRPr lang="en-US" sz="9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Light" charset="0"/>
            </a:endParaRPr>
          </a:p>
        </p:txBody>
      </p:sp>
      <p:sp>
        <p:nvSpPr>
          <p:cNvPr id="9" name="Rectangle 18"/>
          <p:cNvSpPr>
            <a:spLocks/>
          </p:cNvSpPr>
          <p:nvPr/>
        </p:nvSpPr>
        <p:spPr bwMode="auto">
          <a:xfrm>
            <a:off x="3090864" y="3780237"/>
            <a:ext cx="328613" cy="26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1</a:t>
            </a:r>
          </a:p>
        </p:txBody>
      </p:sp>
      <p:sp>
        <p:nvSpPr>
          <p:cNvPr id="10" name="Oval 20"/>
          <p:cNvSpPr>
            <a:spLocks/>
          </p:cNvSpPr>
          <p:nvPr/>
        </p:nvSpPr>
        <p:spPr bwMode="auto">
          <a:xfrm>
            <a:off x="3096222" y="4270620"/>
            <a:ext cx="323850" cy="32441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1" name="Rectangle 21"/>
          <p:cNvSpPr>
            <a:spLocks/>
          </p:cNvSpPr>
          <p:nvPr/>
        </p:nvSpPr>
        <p:spPr bwMode="auto">
          <a:xfrm>
            <a:off x="3624264" y="4252730"/>
            <a:ext cx="1955848" cy="3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Light" charset="0"/>
              </a:rPr>
              <a:t>Product Application experts in our operating companies</a:t>
            </a:r>
            <a:endParaRPr lang="en-US" sz="9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Light" charset="0"/>
            </a:endParaRPr>
          </a:p>
        </p:txBody>
      </p:sp>
      <p:sp>
        <p:nvSpPr>
          <p:cNvPr id="12" name="Rectangle 22"/>
          <p:cNvSpPr>
            <a:spLocks/>
          </p:cNvSpPr>
          <p:nvPr/>
        </p:nvSpPr>
        <p:spPr bwMode="auto">
          <a:xfrm>
            <a:off x="3090864" y="4371999"/>
            <a:ext cx="328613" cy="2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2</a:t>
            </a:r>
          </a:p>
        </p:txBody>
      </p:sp>
      <p:sp>
        <p:nvSpPr>
          <p:cNvPr id="13" name="Oval 24"/>
          <p:cNvSpPr>
            <a:spLocks/>
          </p:cNvSpPr>
          <p:nvPr/>
        </p:nvSpPr>
        <p:spPr bwMode="auto">
          <a:xfrm>
            <a:off x="3096222" y="4842125"/>
            <a:ext cx="323850" cy="324425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4" name="Rectangle 25"/>
          <p:cNvSpPr>
            <a:spLocks/>
          </p:cNvSpPr>
          <p:nvPr/>
        </p:nvSpPr>
        <p:spPr bwMode="auto">
          <a:xfrm>
            <a:off x="3624264" y="4824234"/>
            <a:ext cx="1955848" cy="3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sym typeface="Gill Sans" charset="0"/>
              </a:rPr>
              <a:t>Broad product range supported by local and global specialists</a:t>
            </a:r>
            <a:endParaRPr lang="en-US" sz="9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Light" charset="0"/>
            </a:endParaRPr>
          </a:p>
        </p:txBody>
      </p:sp>
      <p:sp>
        <p:nvSpPr>
          <p:cNvPr id="15" name="Rectangle 26"/>
          <p:cNvSpPr>
            <a:spLocks/>
          </p:cNvSpPr>
          <p:nvPr/>
        </p:nvSpPr>
        <p:spPr bwMode="auto">
          <a:xfrm>
            <a:off x="3090864" y="4929195"/>
            <a:ext cx="328613" cy="2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3</a:t>
            </a:r>
          </a:p>
        </p:txBody>
      </p:sp>
      <p:sp>
        <p:nvSpPr>
          <p:cNvPr id="16" name="Oval 28"/>
          <p:cNvSpPr>
            <a:spLocks/>
          </p:cNvSpPr>
          <p:nvPr/>
        </p:nvSpPr>
        <p:spPr bwMode="auto">
          <a:xfrm>
            <a:off x="3096222" y="5445374"/>
            <a:ext cx="323850" cy="32442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7" name="Rectangle 29"/>
          <p:cNvSpPr>
            <a:spLocks/>
          </p:cNvSpPr>
          <p:nvPr/>
        </p:nvSpPr>
        <p:spPr bwMode="auto">
          <a:xfrm>
            <a:off x="3624264" y="5427483"/>
            <a:ext cx="2099864" cy="3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sym typeface="Gill Sans" charset="0"/>
              </a:rPr>
              <a:t>Innovative tailored solutions that boost the </a:t>
            </a:r>
            <a:r>
              <a:rPr lang="en-GB" sz="900" dirty="0" smtClean="0">
                <a:solidFill>
                  <a:srgbClr val="000000"/>
                </a:solidFill>
                <a:sym typeface="Gill Sans" charset="0"/>
              </a:rPr>
              <a:t>efficiency and durability of </a:t>
            </a:r>
            <a:r>
              <a:rPr lang="en-GB" sz="900" dirty="0">
                <a:solidFill>
                  <a:srgbClr val="000000"/>
                </a:solidFill>
                <a:sym typeface="Gill Sans" charset="0"/>
              </a:rPr>
              <a:t>a building and infrastructure. </a:t>
            </a:r>
          </a:p>
        </p:txBody>
      </p:sp>
      <p:sp>
        <p:nvSpPr>
          <p:cNvPr id="18" name="Rectangle 30"/>
          <p:cNvSpPr>
            <a:spLocks/>
          </p:cNvSpPr>
          <p:nvPr/>
        </p:nvSpPr>
        <p:spPr bwMode="auto">
          <a:xfrm>
            <a:off x="3090864" y="5537215"/>
            <a:ext cx="328613" cy="2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4</a:t>
            </a:r>
          </a:p>
        </p:txBody>
      </p:sp>
      <p:sp>
        <p:nvSpPr>
          <p:cNvPr id="19" name="Rectangle 36"/>
          <p:cNvSpPr>
            <a:spLocks/>
          </p:cNvSpPr>
          <p:nvPr/>
        </p:nvSpPr>
        <p:spPr bwMode="auto">
          <a:xfrm>
            <a:off x="6381166" y="3809052"/>
            <a:ext cx="2306943" cy="67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000000"/>
                </a:solidFill>
                <a:sym typeface="Gill Sans" charset="0"/>
              </a:rPr>
              <a:t>Our superior product standard is reflected through our attention to meeting industry standards and gaining certification via accreditations.</a:t>
            </a:r>
          </a:p>
        </p:txBody>
      </p:sp>
      <p:sp>
        <p:nvSpPr>
          <p:cNvPr id="20" name="Rectangle 32"/>
          <p:cNvSpPr>
            <a:spLocks/>
          </p:cNvSpPr>
          <p:nvPr/>
        </p:nvSpPr>
        <p:spPr bwMode="auto">
          <a:xfrm>
            <a:off x="6516216" y="3497466"/>
            <a:ext cx="2171893" cy="28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DA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Our Accreditations</a:t>
            </a:r>
            <a:endParaRPr lang="en-US" sz="1900" dirty="0">
              <a:solidFill>
                <a:srgbClr val="DA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851899" y="2989980"/>
            <a:ext cx="3529268" cy="55601"/>
          </a:xfrm>
          <a:prstGeom prst="rect">
            <a:avLst/>
          </a:prstGeom>
          <a:solidFill>
            <a:srgbClr val="E41F1F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20" y="4570636"/>
            <a:ext cx="910157" cy="5405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80" y="5343790"/>
            <a:ext cx="1540713" cy="4614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4577142"/>
            <a:ext cx="745235" cy="5340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94" b="10621"/>
          <a:stretch/>
        </p:blipFill>
        <p:spPr>
          <a:xfrm>
            <a:off x="467544" y="3645024"/>
            <a:ext cx="2160239" cy="22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39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20"/>
          <p:cNvGrpSpPr>
            <a:grpSpLocks noChangeAspect="1"/>
          </p:cNvGrpSpPr>
          <p:nvPr/>
        </p:nvGrpSpPr>
        <p:grpSpPr bwMode="auto">
          <a:xfrm>
            <a:off x="5632450" y="2715368"/>
            <a:ext cx="2914649" cy="2490788"/>
            <a:chOff x="3548" y="1523"/>
            <a:chExt cx="1836" cy="1569"/>
          </a:xfrm>
        </p:grpSpPr>
        <p:sp>
          <p:nvSpPr>
            <p:cNvPr id="175" name="AutoShape 19"/>
            <p:cNvSpPr>
              <a:spLocks noChangeAspect="1" noChangeArrowheads="1" noTextEdit="1"/>
            </p:cNvSpPr>
            <p:nvPr/>
          </p:nvSpPr>
          <p:spPr bwMode="auto">
            <a:xfrm>
              <a:off x="3551" y="1523"/>
              <a:ext cx="1833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auto">
            <a:xfrm>
              <a:off x="3602" y="1526"/>
              <a:ext cx="174" cy="329"/>
            </a:xfrm>
            <a:custGeom>
              <a:avLst/>
              <a:gdLst>
                <a:gd name="T0" fmla="*/ 39 w 65"/>
                <a:gd name="T1" fmla="*/ 65 h 123"/>
                <a:gd name="T2" fmla="*/ 39 w 65"/>
                <a:gd name="T3" fmla="*/ 58 h 123"/>
                <a:gd name="T4" fmla="*/ 50 w 65"/>
                <a:gd name="T5" fmla="*/ 52 h 123"/>
                <a:gd name="T6" fmla="*/ 61 w 65"/>
                <a:gd name="T7" fmla="*/ 52 h 123"/>
                <a:gd name="T8" fmla="*/ 62 w 65"/>
                <a:gd name="T9" fmla="*/ 53 h 123"/>
                <a:gd name="T10" fmla="*/ 63 w 65"/>
                <a:gd name="T11" fmla="*/ 44 h 123"/>
                <a:gd name="T12" fmla="*/ 58 w 65"/>
                <a:gd name="T13" fmla="*/ 36 h 123"/>
                <a:gd name="T14" fmla="*/ 57 w 65"/>
                <a:gd name="T15" fmla="*/ 26 h 123"/>
                <a:gd name="T16" fmla="*/ 51 w 65"/>
                <a:gd name="T17" fmla="*/ 20 h 123"/>
                <a:gd name="T18" fmla="*/ 43 w 65"/>
                <a:gd name="T19" fmla="*/ 21 h 123"/>
                <a:gd name="T20" fmla="*/ 38 w 65"/>
                <a:gd name="T21" fmla="*/ 22 h 123"/>
                <a:gd name="T22" fmla="*/ 32 w 65"/>
                <a:gd name="T23" fmla="*/ 22 h 123"/>
                <a:gd name="T24" fmla="*/ 25 w 65"/>
                <a:gd name="T25" fmla="*/ 25 h 123"/>
                <a:gd name="T26" fmla="*/ 27 w 65"/>
                <a:gd name="T27" fmla="*/ 19 h 123"/>
                <a:gd name="T28" fmla="*/ 28 w 65"/>
                <a:gd name="T29" fmla="*/ 10 h 123"/>
                <a:gd name="T30" fmla="*/ 22 w 65"/>
                <a:gd name="T31" fmla="*/ 8 h 123"/>
                <a:gd name="T32" fmla="*/ 22 w 65"/>
                <a:gd name="T33" fmla="*/ 2 h 123"/>
                <a:gd name="T34" fmla="*/ 20 w 65"/>
                <a:gd name="T35" fmla="*/ 0 h 123"/>
                <a:gd name="T36" fmla="*/ 19 w 65"/>
                <a:gd name="T37" fmla="*/ 2 h 123"/>
                <a:gd name="T38" fmla="*/ 12 w 65"/>
                <a:gd name="T39" fmla="*/ 6 h 123"/>
                <a:gd name="T40" fmla="*/ 6 w 65"/>
                <a:gd name="T41" fmla="*/ 8 h 123"/>
                <a:gd name="T42" fmla="*/ 1 w 65"/>
                <a:gd name="T43" fmla="*/ 10 h 123"/>
                <a:gd name="T44" fmla="*/ 0 w 65"/>
                <a:gd name="T45" fmla="*/ 23 h 123"/>
                <a:gd name="T46" fmla="*/ 6 w 65"/>
                <a:gd name="T47" fmla="*/ 30 h 123"/>
                <a:gd name="T48" fmla="*/ 7 w 65"/>
                <a:gd name="T49" fmla="*/ 36 h 123"/>
                <a:gd name="T50" fmla="*/ 7 w 65"/>
                <a:gd name="T51" fmla="*/ 39 h 123"/>
                <a:gd name="T52" fmla="*/ 6 w 65"/>
                <a:gd name="T53" fmla="*/ 45 h 123"/>
                <a:gd name="T54" fmla="*/ 8 w 65"/>
                <a:gd name="T55" fmla="*/ 54 h 123"/>
                <a:gd name="T56" fmla="*/ 12 w 65"/>
                <a:gd name="T57" fmla="*/ 64 h 123"/>
                <a:gd name="T58" fmla="*/ 14 w 65"/>
                <a:gd name="T59" fmla="*/ 70 h 123"/>
                <a:gd name="T60" fmla="*/ 7 w 65"/>
                <a:gd name="T61" fmla="*/ 83 h 123"/>
                <a:gd name="T62" fmla="*/ 5 w 65"/>
                <a:gd name="T63" fmla="*/ 95 h 123"/>
                <a:gd name="T64" fmla="*/ 5 w 65"/>
                <a:gd name="T65" fmla="*/ 102 h 123"/>
                <a:gd name="T66" fmla="*/ 16 w 65"/>
                <a:gd name="T67" fmla="*/ 112 h 123"/>
                <a:gd name="T68" fmla="*/ 18 w 65"/>
                <a:gd name="T69" fmla="*/ 116 h 123"/>
                <a:gd name="T70" fmla="*/ 23 w 65"/>
                <a:gd name="T71" fmla="*/ 116 h 123"/>
                <a:gd name="T72" fmla="*/ 27 w 65"/>
                <a:gd name="T73" fmla="*/ 121 h 123"/>
                <a:gd name="T74" fmla="*/ 33 w 65"/>
                <a:gd name="T75" fmla="*/ 122 h 123"/>
                <a:gd name="T76" fmla="*/ 36 w 65"/>
                <a:gd name="T77" fmla="*/ 119 h 123"/>
                <a:gd name="T78" fmla="*/ 27 w 65"/>
                <a:gd name="T79" fmla="*/ 113 h 123"/>
                <a:gd name="T80" fmla="*/ 21 w 65"/>
                <a:gd name="T81" fmla="*/ 104 h 123"/>
                <a:gd name="T82" fmla="*/ 18 w 65"/>
                <a:gd name="T83" fmla="*/ 97 h 123"/>
                <a:gd name="T84" fmla="*/ 13 w 65"/>
                <a:gd name="T85" fmla="*/ 93 h 123"/>
                <a:gd name="T86" fmla="*/ 14 w 65"/>
                <a:gd name="T87" fmla="*/ 80 h 123"/>
                <a:gd name="T88" fmla="*/ 18 w 65"/>
                <a:gd name="T89" fmla="*/ 64 h 123"/>
                <a:gd name="T90" fmla="*/ 25 w 65"/>
                <a:gd name="T91" fmla="*/ 62 h 123"/>
                <a:gd name="T92" fmla="*/ 31 w 65"/>
                <a:gd name="T93" fmla="*/ 66 h 123"/>
                <a:gd name="T94" fmla="*/ 40 w 65"/>
                <a:gd name="T95" fmla="*/ 71 h 123"/>
                <a:gd name="T96" fmla="*/ 40 w 65"/>
                <a:gd name="T97" fmla="*/ 71 h 123"/>
                <a:gd name="T98" fmla="*/ 40 w 65"/>
                <a:gd name="T99" fmla="*/ 71 h 123"/>
                <a:gd name="T100" fmla="*/ 39 w 65"/>
                <a:gd name="T101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123">
                  <a:moveTo>
                    <a:pt x="39" y="65"/>
                  </a:moveTo>
                  <a:cubicBezTo>
                    <a:pt x="39" y="61"/>
                    <a:pt x="36" y="61"/>
                    <a:pt x="39" y="58"/>
                  </a:cubicBezTo>
                  <a:cubicBezTo>
                    <a:pt x="42" y="54"/>
                    <a:pt x="47" y="51"/>
                    <a:pt x="50" y="52"/>
                  </a:cubicBezTo>
                  <a:cubicBezTo>
                    <a:pt x="53" y="53"/>
                    <a:pt x="59" y="50"/>
                    <a:pt x="61" y="52"/>
                  </a:cubicBezTo>
                  <a:cubicBezTo>
                    <a:pt x="61" y="53"/>
                    <a:pt x="62" y="53"/>
                    <a:pt x="62" y="53"/>
                  </a:cubicBezTo>
                  <a:cubicBezTo>
                    <a:pt x="65" y="50"/>
                    <a:pt x="63" y="48"/>
                    <a:pt x="63" y="44"/>
                  </a:cubicBezTo>
                  <a:cubicBezTo>
                    <a:pt x="63" y="40"/>
                    <a:pt x="60" y="36"/>
                    <a:pt x="58" y="36"/>
                  </a:cubicBezTo>
                  <a:cubicBezTo>
                    <a:pt x="55" y="35"/>
                    <a:pt x="59" y="27"/>
                    <a:pt x="57" y="26"/>
                  </a:cubicBezTo>
                  <a:cubicBezTo>
                    <a:pt x="54" y="25"/>
                    <a:pt x="53" y="22"/>
                    <a:pt x="51" y="20"/>
                  </a:cubicBezTo>
                  <a:cubicBezTo>
                    <a:pt x="49" y="18"/>
                    <a:pt x="44" y="19"/>
                    <a:pt x="43" y="21"/>
                  </a:cubicBezTo>
                  <a:cubicBezTo>
                    <a:pt x="43" y="22"/>
                    <a:pt x="39" y="23"/>
                    <a:pt x="38" y="22"/>
                  </a:cubicBezTo>
                  <a:cubicBezTo>
                    <a:pt x="37" y="21"/>
                    <a:pt x="35" y="20"/>
                    <a:pt x="32" y="22"/>
                  </a:cubicBezTo>
                  <a:cubicBezTo>
                    <a:pt x="30" y="24"/>
                    <a:pt x="26" y="28"/>
                    <a:pt x="25" y="25"/>
                  </a:cubicBezTo>
                  <a:cubicBezTo>
                    <a:pt x="25" y="22"/>
                    <a:pt x="27" y="22"/>
                    <a:pt x="27" y="19"/>
                  </a:cubicBezTo>
                  <a:cubicBezTo>
                    <a:pt x="27" y="15"/>
                    <a:pt x="29" y="14"/>
                    <a:pt x="28" y="10"/>
                  </a:cubicBezTo>
                  <a:cubicBezTo>
                    <a:pt x="27" y="7"/>
                    <a:pt x="24" y="11"/>
                    <a:pt x="22" y="8"/>
                  </a:cubicBezTo>
                  <a:cubicBezTo>
                    <a:pt x="21" y="6"/>
                    <a:pt x="23" y="3"/>
                    <a:pt x="22" y="2"/>
                  </a:cubicBezTo>
                  <a:cubicBezTo>
                    <a:pt x="22" y="2"/>
                    <a:pt x="21" y="1"/>
                    <a:pt x="20" y="0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18" y="3"/>
                    <a:pt x="13" y="4"/>
                    <a:pt x="12" y="6"/>
                  </a:cubicBezTo>
                  <a:cubicBezTo>
                    <a:pt x="10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2"/>
                    <a:pt x="0" y="21"/>
                    <a:pt x="0" y="23"/>
                  </a:cubicBezTo>
                  <a:cubicBezTo>
                    <a:pt x="0" y="24"/>
                    <a:pt x="4" y="30"/>
                    <a:pt x="6" y="30"/>
                  </a:cubicBezTo>
                  <a:cubicBezTo>
                    <a:pt x="7" y="31"/>
                    <a:pt x="5" y="35"/>
                    <a:pt x="7" y="36"/>
                  </a:cubicBezTo>
                  <a:cubicBezTo>
                    <a:pt x="9" y="37"/>
                    <a:pt x="8" y="40"/>
                    <a:pt x="7" y="39"/>
                  </a:cubicBezTo>
                  <a:cubicBezTo>
                    <a:pt x="6" y="39"/>
                    <a:pt x="7" y="44"/>
                    <a:pt x="6" y="45"/>
                  </a:cubicBezTo>
                  <a:cubicBezTo>
                    <a:pt x="4" y="47"/>
                    <a:pt x="5" y="51"/>
                    <a:pt x="8" y="54"/>
                  </a:cubicBezTo>
                  <a:cubicBezTo>
                    <a:pt x="12" y="57"/>
                    <a:pt x="12" y="61"/>
                    <a:pt x="12" y="64"/>
                  </a:cubicBezTo>
                  <a:cubicBezTo>
                    <a:pt x="12" y="66"/>
                    <a:pt x="14" y="66"/>
                    <a:pt x="14" y="70"/>
                  </a:cubicBezTo>
                  <a:cubicBezTo>
                    <a:pt x="14" y="70"/>
                    <a:pt x="10" y="83"/>
                    <a:pt x="7" y="83"/>
                  </a:cubicBezTo>
                  <a:cubicBezTo>
                    <a:pt x="7" y="86"/>
                    <a:pt x="6" y="92"/>
                    <a:pt x="5" y="95"/>
                  </a:cubicBezTo>
                  <a:cubicBezTo>
                    <a:pt x="4" y="98"/>
                    <a:pt x="3" y="102"/>
                    <a:pt x="5" y="102"/>
                  </a:cubicBezTo>
                  <a:cubicBezTo>
                    <a:pt x="8" y="102"/>
                    <a:pt x="12" y="107"/>
                    <a:pt x="16" y="112"/>
                  </a:cubicBezTo>
                  <a:cubicBezTo>
                    <a:pt x="17" y="113"/>
                    <a:pt x="18" y="115"/>
                    <a:pt x="18" y="116"/>
                  </a:cubicBezTo>
                  <a:cubicBezTo>
                    <a:pt x="20" y="116"/>
                    <a:pt x="22" y="116"/>
                    <a:pt x="23" y="116"/>
                  </a:cubicBezTo>
                  <a:cubicBezTo>
                    <a:pt x="26" y="117"/>
                    <a:pt x="27" y="120"/>
                    <a:pt x="27" y="121"/>
                  </a:cubicBezTo>
                  <a:cubicBezTo>
                    <a:pt x="27" y="123"/>
                    <a:pt x="32" y="122"/>
                    <a:pt x="33" y="122"/>
                  </a:cubicBezTo>
                  <a:cubicBezTo>
                    <a:pt x="34" y="122"/>
                    <a:pt x="33" y="120"/>
                    <a:pt x="36" y="119"/>
                  </a:cubicBezTo>
                  <a:cubicBezTo>
                    <a:pt x="34" y="116"/>
                    <a:pt x="30" y="114"/>
                    <a:pt x="27" y="113"/>
                  </a:cubicBezTo>
                  <a:cubicBezTo>
                    <a:pt x="23" y="113"/>
                    <a:pt x="21" y="107"/>
                    <a:pt x="21" y="104"/>
                  </a:cubicBezTo>
                  <a:cubicBezTo>
                    <a:pt x="21" y="101"/>
                    <a:pt x="18" y="99"/>
                    <a:pt x="18" y="97"/>
                  </a:cubicBezTo>
                  <a:cubicBezTo>
                    <a:pt x="18" y="94"/>
                    <a:pt x="16" y="94"/>
                    <a:pt x="13" y="93"/>
                  </a:cubicBezTo>
                  <a:cubicBezTo>
                    <a:pt x="10" y="92"/>
                    <a:pt x="14" y="83"/>
                    <a:pt x="14" y="80"/>
                  </a:cubicBezTo>
                  <a:cubicBezTo>
                    <a:pt x="14" y="77"/>
                    <a:pt x="20" y="67"/>
                    <a:pt x="18" y="64"/>
                  </a:cubicBezTo>
                  <a:cubicBezTo>
                    <a:pt x="17" y="61"/>
                    <a:pt x="24" y="58"/>
                    <a:pt x="25" y="62"/>
                  </a:cubicBezTo>
                  <a:cubicBezTo>
                    <a:pt x="26" y="65"/>
                    <a:pt x="26" y="67"/>
                    <a:pt x="31" y="66"/>
                  </a:cubicBezTo>
                  <a:cubicBezTo>
                    <a:pt x="36" y="66"/>
                    <a:pt x="36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68"/>
                    <a:pt x="39" y="68"/>
                    <a:pt x="39" y="65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08" name="Freeform 22"/>
            <p:cNvSpPr>
              <a:spLocks noEditPoints="1"/>
            </p:cNvSpPr>
            <p:nvPr/>
          </p:nvSpPr>
          <p:spPr bwMode="auto">
            <a:xfrm>
              <a:off x="3650" y="1834"/>
              <a:ext cx="421" cy="128"/>
            </a:xfrm>
            <a:custGeom>
              <a:avLst/>
              <a:gdLst>
                <a:gd name="T0" fmla="*/ 29 w 157"/>
                <a:gd name="T1" fmla="*/ 17 h 48"/>
                <a:gd name="T2" fmla="*/ 22 w 157"/>
                <a:gd name="T3" fmla="*/ 9 h 48"/>
                <a:gd name="T4" fmla="*/ 19 w 157"/>
                <a:gd name="T5" fmla="*/ 5 h 48"/>
                <a:gd name="T6" fmla="*/ 18 w 157"/>
                <a:gd name="T7" fmla="*/ 4 h 48"/>
                <a:gd name="T8" fmla="*/ 15 w 157"/>
                <a:gd name="T9" fmla="*/ 7 h 48"/>
                <a:gd name="T10" fmla="*/ 9 w 157"/>
                <a:gd name="T11" fmla="*/ 6 h 48"/>
                <a:gd name="T12" fmla="*/ 5 w 157"/>
                <a:gd name="T13" fmla="*/ 1 h 48"/>
                <a:gd name="T14" fmla="*/ 0 w 157"/>
                <a:gd name="T15" fmla="*/ 1 h 48"/>
                <a:gd name="T16" fmla="*/ 3 w 157"/>
                <a:gd name="T17" fmla="*/ 13 h 48"/>
                <a:gd name="T18" fmla="*/ 11 w 157"/>
                <a:gd name="T19" fmla="*/ 29 h 48"/>
                <a:gd name="T20" fmla="*/ 19 w 157"/>
                <a:gd name="T21" fmla="*/ 36 h 48"/>
                <a:gd name="T22" fmla="*/ 34 w 157"/>
                <a:gd name="T23" fmla="*/ 44 h 48"/>
                <a:gd name="T24" fmla="*/ 29 w 157"/>
                <a:gd name="T25" fmla="*/ 33 h 48"/>
                <a:gd name="T26" fmla="*/ 29 w 157"/>
                <a:gd name="T27" fmla="*/ 17 h 48"/>
                <a:gd name="T28" fmla="*/ 150 w 157"/>
                <a:gd name="T29" fmla="*/ 8 h 48"/>
                <a:gd name="T30" fmla="*/ 143 w 157"/>
                <a:gd name="T31" fmla="*/ 6 h 48"/>
                <a:gd name="T32" fmla="*/ 136 w 157"/>
                <a:gd name="T33" fmla="*/ 0 h 48"/>
                <a:gd name="T34" fmla="*/ 129 w 157"/>
                <a:gd name="T35" fmla="*/ 8 h 48"/>
                <a:gd name="T36" fmla="*/ 125 w 157"/>
                <a:gd name="T37" fmla="*/ 14 h 48"/>
                <a:gd name="T38" fmla="*/ 123 w 157"/>
                <a:gd name="T39" fmla="*/ 16 h 48"/>
                <a:gd name="T40" fmla="*/ 123 w 157"/>
                <a:gd name="T41" fmla="*/ 20 h 48"/>
                <a:gd name="T42" fmla="*/ 118 w 157"/>
                <a:gd name="T43" fmla="*/ 22 h 48"/>
                <a:gd name="T44" fmla="*/ 114 w 157"/>
                <a:gd name="T45" fmla="*/ 17 h 48"/>
                <a:gd name="T46" fmla="*/ 114 w 157"/>
                <a:gd name="T47" fmla="*/ 17 h 48"/>
                <a:gd name="T48" fmla="*/ 106 w 157"/>
                <a:gd name="T49" fmla="*/ 28 h 48"/>
                <a:gd name="T50" fmla="*/ 95 w 157"/>
                <a:gd name="T51" fmla="*/ 31 h 48"/>
                <a:gd name="T52" fmla="*/ 90 w 157"/>
                <a:gd name="T53" fmla="*/ 42 h 48"/>
                <a:gd name="T54" fmla="*/ 78 w 157"/>
                <a:gd name="T55" fmla="*/ 39 h 48"/>
                <a:gd name="T56" fmla="*/ 80 w 157"/>
                <a:gd name="T57" fmla="*/ 44 h 48"/>
                <a:gd name="T58" fmla="*/ 87 w 157"/>
                <a:gd name="T59" fmla="*/ 47 h 48"/>
                <a:gd name="T60" fmla="*/ 97 w 157"/>
                <a:gd name="T61" fmla="*/ 46 h 48"/>
                <a:gd name="T62" fmla="*/ 105 w 157"/>
                <a:gd name="T63" fmla="*/ 43 h 48"/>
                <a:gd name="T64" fmla="*/ 113 w 157"/>
                <a:gd name="T65" fmla="*/ 44 h 48"/>
                <a:gd name="T66" fmla="*/ 120 w 157"/>
                <a:gd name="T67" fmla="*/ 39 h 48"/>
                <a:gd name="T68" fmla="*/ 122 w 157"/>
                <a:gd name="T69" fmla="*/ 32 h 48"/>
                <a:gd name="T70" fmla="*/ 127 w 157"/>
                <a:gd name="T71" fmla="*/ 25 h 48"/>
                <a:gd name="T72" fmla="*/ 140 w 157"/>
                <a:gd name="T73" fmla="*/ 19 h 48"/>
                <a:gd name="T74" fmla="*/ 143 w 157"/>
                <a:gd name="T75" fmla="*/ 21 h 48"/>
                <a:gd name="T76" fmla="*/ 148 w 157"/>
                <a:gd name="T77" fmla="*/ 16 h 48"/>
                <a:gd name="T78" fmla="*/ 156 w 157"/>
                <a:gd name="T79" fmla="*/ 13 h 48"/>
                <a:gd name="T80" fmla="*/ 150 w 157"/>
                <a:gd name="T81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48">
                  <a:moveTo>
                    <a:pt x="29" y="17"/>
                  </a:moveTo>
                  <a:cubicBezTo>
                    <a:pt x="29" y="12"/>
                    <a:pt x="24" y="12"/>
                    <a:pt x="22" y="9"/>
                  </a:cubicBezTo>
                  <a:cubicBezTo>
                    <a:pt x="21" y="5"/>
                    <a:pt x="19" y="7"/>
                    <a:pt x="19" y="5"/>
                  </a:cubicBezTo>
                  <a:cubicBezTo>
                    <a:pt x="18" y="5"/>
                    <a:pt x="18" y="4"/>
                    <a:pt x="18" y="4"/>
                  </a:cubicBezTo>
                  <a:cubicBezTo>
                    <a:pt x="15" y="5"/>
                    <a:pt x="16" y="7"/>
                    <a:pt x="15" y="7"/>
                  </a:cubicBezTo>
                  <a:cubicBezTo>
                    <a:pt x="14" y="7"/>
                    <a:pt x="9" y="8"/>
                    <a:pt x="9" y="6"/>
                  </a:cubicBezTo>
                  <a:cubicBezTo>
                    <a:pt x="9" y="5"/>
                    <a:pt x="8" y="2"/>
                    <a:pt x="5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2" y="5"/>
                    <a:pt x="3" y="10"/>
                    <a:pt x="3" y="13"/>
                  </a:cubicBezTo>
                  <a:cubicBezTo>
                    <a:pt x="3" y="18"/>
                    <a:pt x="10" y="26"/>
                    <a:pt x="11" y="29"/>
                  </a:cubicBezTo>
                  <a:cubicBezTo>
                    <a:pt x="12" y="32"/>
                    <a:pt x="14" y="33"/>
                    <a:pt x="19" y="36"/>
                  </a:cubicBezTo>
                  <a:cubicBezTo>
                    <a:pt x="23" y="40"/>
                    <a:pt x="32" y="45"/>
                    <a:pt x="34" y="44"/>
                  </a:cubicBezTo>
                  <a:cubicBezTo>
                    <a:pt x="36" y="43"/>
                    <a:pt x="31" y="35"/>
                    <a:pt x="29" y="33"/>
                  </a:cubicBezTo>
                  <a:cubicBezTo>
                    <a:pt x="26" y="30"/>
                    <a:pt x="28" y="23"/>
                    <a:pt x="29" y="17"/>
                  </a:cubicBezTo>
                  <a:close/>
                  <a:moveTo>
                    <a:pt x="150" y="8"/>
                  </a:moveTo>
                  <a:cubicBezTo>
                    <a:pt x="148" y="9"/>
                    <a:pt x="143" y="8"/>
                    <a:pt x="143" y="6"/>
                  </a:cubicBezTo>
                  <a:cubicBezTo>
                    <a:pt x="143" y="4"/>
                    <a:pt x="139" y="0"/>
                    <a:pt x="136" y="0"/>
                  </a:cubicBezTo>
                  <a:cubicBezTo>
                    <a:pt x="133" y="0"/>
                    <a:pt x="130" y="6"/>
                    <a:pt x="129" y="8"/>
                  </a:cubicBezTo>
                  <a:cubicBezTo>
                    <a:pt x="129" y="10"/>
                    <a:pt x="125" y="10"/>
                    <a:pt x="125" y="14"/>
                  </a:cubicBezTo>
                  <a:cubicBezTo>
                    <a:pt x="125" y="15"/>
                    <a:pt x="124" y="15"/>
                    <a:pt x="123" y="16"/>
                  </a:cubicBezTo>
                  <a:cubicBezTo>
                    <a:pt x="124" y="19"/>
                    <a:pt x="124" y="21"/>
                    <a:pt x="123" y="20"/>
                  </a:cubicBezTo>
                  <a:cubicBezTo>
                    <a:pt x="121" y="20"/>
                    <a:pt x="121" y="22"/>
                    <a:pt x="118" y="22"/>
                  </a:cubicBezTo>
                  <a:cubicBezTo>
                    <a:pt x="117" y="22"/>
                    <a:pt x="116" y="20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07" y="23"/>
                    <a:pt x="106" y="28"/>
                  </a:cubicBezTo>
                  <a:cubicBezTo>
                    <a:pt x="106" y="32"/>
                    <a:pt x="101" y="31"/>
                    <a:pt x="95" y="31"/>
                  </a:cubicBezTo>
                  <a:cubicBezTo>
                    <a:pt x="88" y="32"/>
                    <a:pt x="91" y="39"/>
                    <a:pt x="90" y="42"/>
                  </a:cubicBezTo>
                  <a:cubicBezTo>
                    <a:pt x="88" y="44"/>
                    <a:pt x="81" y="39"/>
                    <a:pt x="78" y="39"/>
                  </a:cubicBezTo>
                  <a:cubicBezTo>
                    <a:pt x="78" y="41"/>
                    <a:pt x="79" y="44"/>
                    <a:pt x="80" y="44"/>
                  </a:cubicBezTo>
                  <a:cubicBezTo>
                    <a:pt x="82" y="44"/>
                    <a:pt x="85" y="48"/>
                    <a:pt x="87" y="47"/>
                  </a:cubicBezTo>
                  <a:cubicBezTo>
                    <a:pt x="89" y="46"/>
                    <a:pt x="94" y="47"/>
                    <a:pt x="97" y="46"/>
                  </a:cubicBezTo>
                  <a:cubicBezTo>
                    <a:pt x="100" y="45"/>
                    <a:pt x="101" y="43"/>
                    <a:pt x="105" y="43"/>
                  </a:cubicBezTo>
                  <a:cubicBezTo>
                    <a:pt x="110" y="43"/>
                    <a:pt x="108" y="47"/>
                    <a:pt x="113" y="44"/>
                  </a:cubicBezTo>
                  <a:cubicBezTo>
                    <a:pt x="118" y="42"/>
                    <a:pt x="121" y="44"/>
                    <a:pt x="120" y="39"/>
                  </a:cubicBezTo>
                  <a:cubicBezTo>
                    <a:pt x="120" y="35"/>
                    <a:pt x="123" y="35"/>
                    <a:pt x="122" y="32"/>
                  </a:cubicBezTo>
                  <a:cubicBezTo>
                    <a:pt x="122" y="29"/>
                    <a:pt x="128" y="31"/>
                    <a:pt x="127" y="25"/>
                  </a:cubicBezTo>
                  <a:cubicBezTo>
                    <a:pt x="127" y="19"/>
                    <a:pt x="136" y="19"/>
                    <a:pt x="140" y="19"/>
                  </a:cubicBezTo>
                  <a:cubicBezTo>
                    <a:pt x="140" y="19"/>
                    <a:pt x="142" y="20"/>
                    <a:pt x="143" y="21"/>
                  </a:cubicBezTo>
                  <a:cubicBezTo>
                    <a:pt x="146" y="19"/>
                    <a:pt x="150" y="18"/>
                    <a:pt x="148" y="16"/>
                  </a:cubicBezTo>
                  <a:cubicBezTo>
                    <a:pt x="146" y="14"/>
                    <a:pt x="155" y="16"/>
                    <a:pt x="156" y="13"/>
                  </a:cubicBezTo>
                  <a:cubicBezTo>
                    <a:pt x="157" y="10"/>
                    <a:pt x="152" y="8"/>
                    <a:pt x="150" y="8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09" name="Freeform 23"/>
            <p:cNvSpPr>
              <a:spLocks/>
            </p:cNvSpPr>
            <p:nvPr/>
          </p:nvSpPr>
          <p:spPr bwMode="auto">
            <a:xfrm>
              <a:off x="3956" y="1876"/>
              <a:ext cx="26" cy="16"/>
            </a:xfrm>
            <a:custGeom>
              <a:avLst/>
              <a:gdLst>
                <a:gd name="T0" fmla="*/ 4 w 10"/>
                <a:gd name="T1" fmla="*/ 6 h 6"/>
                <a:gd name="T2" fmla="*/ 9 w 10"/>
                <a:gd name="T3" fmla="*/ 4 h 6"/>
                <a:gd name="T4" fmla="*/ 9 w 10"/>
                <a:gd name="T5" fmla="*/ 0 h 6"/>
                <a:gd name="T6" fmla="*/ 5 w 10"/>
                <a:gd name="T7" fmla="*/ 2 h 6"/>
                <a:gd name="T8" fmla="*/ 0 w 10"/>
                <a:gd name="T9" fmla="*/ 1 h 6"/>
                <a:gd name="T10" fmla="*/ 4 w 1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0" name="Freeform 24"/>
            <p:cNvSpPr>
              <a:spLocks noEditPoints="1"/>
            </p:cNvSpPr>
            <p:nvPr/>
          </p:nvSpPr>
          <p:spPr bwMode="auto">
            <a:xfrm>
              <a:off x="4025" y="1571"/>
              <a:ext cx="209" cy="289"/>
            </a:xfrm>
            <a:custGeom>
              <a:avLst/>
              <a:gdLst>
                <a:gd name="T0" fmla="*/ 41 w 78"/>
                <a:gd name="T1" fmla="*/ 42 h 108"/>
                <a:gd name="T2" fmla="*/ 51 w 78"/>
                <a:gd name="T3" fmla="*/ 49 h 108"/>
                <a:gd name="T4" fmla="*/ 53 w 78"/>
                <a:gd name="T5" fmla="*/ 56 h 108"/>
                <a:gd name="T6" fmla="*/ 57 w 78"/>
                <a:gd name="T7" fmla="*/ 59 h 108"/>
                <a:gd name="T8" fmla="*/ 61 w 78"/>
                <a:gd name="T9" fmla="*/ 69 h 108"/>
                <a:gd name="T10" fmla="*/ 63 w 78"/>
                <a:gd name="T11" fmla="*/ 67 h 108"/>
                <a:gd name="T12" fmla="*/ 67 w 78"/>
                <a:gd name="T13" fmla="*/ 63 h 108"/>
                <a:gd name="T14" fmla="*/ 65 w 78"/>
                <a:gd name="T15" fmla="*/ 53 h 108"/>
                <a:gd name="T16" fmla="*/ 56 w 78"/>
                <a:gd name="T17" fmla="*/ 46 h 108"/>
                <a:gd name="T18" fmla="*/ 50 w 78"/>
                <a:gd name="T19" fmla="*/ 39 h 108"/>
                <a:gd name="T20" fmla="*/ 39 w 78"/>
                <a:gd name="T21" fmla="*/ 37 h 108"/>
                <a:gd name="T22" fmla="*/ 35 w 78"/>
                <a:gd name="T23" fmla="*/ 30 h 108"/>
                <a:gd name="T24" fmla="*/ 40 w 78"/>
                <a:gd name="T25" fmla="*/ 19 h 108"/>
                <a:gd name="T26" fmla="*/ 40 w 78"/>
                <a:gd name="T27" fmla="*/ 5 h 108"/>
                <a:gd name="T28" fmla="*/ 39 w 78"/>
                <a:gd name="T29" fmla="*/ 3 h 108"/>
                <a:gd name="T30" fmla="*/ 27 w 78"/>
                <a:gd name="T31" fmla="*/ 2 h 108"/>
                <a:gd name="T32" fmla="*/ 25 w 78"/>
                <a:gd name="T33" fmla="*/ 20 h 108"/>
                <a:gd name="T34" fmla="*/ 21 w 78"/>
                <a:gd name="T35" fmla="*/ 20 h 108"/>
                <a:gd name="T36" fmla="*/ 24 w 78"/>
                <a:gd name="T37" fmla="*/ 30 h 108"/>
                <a:gd name="T38" fmla="*/ 26 w 78"/>
                <a:gd name="T39" fmla="*/ 37 h 108"/>
                <a:gd name="T40" fmla="*/ 34 w 78"/>
                <a:gd name="T41" fmla="*/ 39 h 108"/>
                <a:gd name="T42" fmla="*/ 41 w 78"/>
                <a:gd name="T43" fmla="*/ 42 h 108"/>
                <a:gd name="T44" fmla="*/ 26 w 78"/>
                <a:gd name="T45" fmla="*/ 44 h 108"/>
                <a:gd name="T46" fmla="*/ 34 w 78"/>
                <a:gd name="T47" fmla="*/ 52 h 108"/>
                <a:gd name="T48" fmla="*/ 26 w 78"/>
                <a:gd name="T49" fmla="*/ 44 h 108"/>
                <a:gd name="T50" fmla="*/ 39 w 78"/>
                <a:gd name="T51" fmla="*/ 67 h 108"/>
                <a:gd name="T52" fmla="*/ 44 w 78"/>
                <a:gd name="T53" fmla="*/ 64 h 108"/>
                <a:gd name="T54" fmla="*/ 44 w 78"/>
                <a:gd name="T55" fmla="*/ 71 h 108"/>
                <a:gd name="T56" fmla="*/ 45 w 78"/>
                <a:gd name="T57" fmla="*/ 80 h 108"/>
                <a:gd name="T58" fmla="*/ 54 w 78"/>
                <a:gd name="T59" fmla="*/ 67 h 108"/>
                <a:gd name="T60" fmla="*/ 51 w 78"/>
                <a:gd name="T61" fmla="*/ 65 h 108"/>
                <a:gd name="T62" fmla="*/ 39 w 78"/>
                <a:gd name="T63" fmla="*/ 56 h 108"/>
                <a:gd name="T64" fmla="*/ 39 w 78"/>
                <a:gd name="T65" fmla="*/ 67 h 108"/>
                <a:gd name="T66" fmla="*/ 11 w 78"/>
                <a:gd name="T67" fmla="*/ 71 h 108"/>
                <a:gd name="T68" fmla="*/ 1 w 78"/>
                <a:gd name="T69" fmla="*/ 85 h 108"/>
                <a:gd name="T70" fmla="*/ 15 w 78"/>
                <a:gd name="T71" fmla="*/ 71 h 108"/>
                <a:gd name="T72" fmla="*/ 18 w 78"/>
                <a:gd name="T73" fmla="*/ 63 h 108"/>
                <a:gd name="T74" fmla="*/ 11 w 78"/>
                <a:gd name="T75" fmla="*/ 71 h 108"/>
                <a:gd name="T76" fmla="*/ 54 w 78"/>
                <a:gd name="T77" fmla="*/ 76 h 108"/>
                <a:gd name="T78" fmla="*/ 59 w 78"/>
                <a:gd name="T79" fmla="*/ 72 h 108"/>
                <a:gd name="T80" fmla="*/ 54 w 78"/>
                <a:gd name="T81" fmla="*/ 76 h 108"/>
                <a:gd name="T82" fmla="*/ 75 w 78"/>
                <a:gd name="T83" fmla="*/ 95 h 108"/>
                <a:gd name="T84" fmla="*/ 73 w 78"/>
                <a:gd name="T85" fmla="*/ 77 h 108"/>
                <a:gd name="T86" fmla="*/ 67 w 78"/>
                <a:gd name="T87" fmla="*/ 76 h 108"/>
                <a:gd name="T88" fmla="*/ 63 w 78"/>
                <a:gd name="T89" fmla="*/ 81 h 108"/>
                <a:gd name="T90" fmla="*/ 58 w 78"/>
                <a:gd name="T91" fmla="*/ 84 h 108"/>
                <a:gd name="T92" fmla="*/ 51 w 78"/>
                <a:gd name="T93" fmla="*/ 83 h 108"/>
                <a:gd name="T94" fmla="*/ 42 w 78"/>
                <a:gd name="T95" fmla="*/ 88 h 108"/>
                <a:gd name="T96" fmla="*/ 39 w 78"/>
                <a:gd name="T97" fmla="*/ 96 h 108"/>
                <a:gd name="T98" fmla="*/ 46 w 78"/>
                <a:gd name="T99" fmla="*/ 93 h 108"/>
                <a:gd name="T100" fmla="*/ 52 w 78"/>
                <a:gd name="T101" fmla="*/ 90 h 108"/>
                <a:gd name="T102" fmla="*/ 58 w 78"/>
                <a:gd name="T103" fmla="*/ 104 h 108"/>
                <a:gd name="T104" fmla="*/ 67 w 78"/>
                <a:gd name="T105" fmla="*/ 108 h 108"/>
                <a:gd name="T106" fmla="*/ 66 w 78"/>
                <a:gd name="T107" fmla="*/ 98 h 108"/>
                <a:gd name="T108" fmla="*/ 75 w 78"/>
                <a:gd name="T109" fmla="*/ 9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08">
                  <a:moveTo>
                    <a:pt x="41" y="42"/>
                  </a:moveTo>
                  <a:cubicBezTo>
                    <a:pt x="46" y="41"/>
                    <a:pt x="52" y="47"/>
                    <a:pt x="51" y="49"/>
                  </a:cubicBezTo>
                  <a:cubicBezTo>
                    <a:pt x="50" y="51"/>
                    <a:pt x="51" y="58"/>
                    <a:pt x="53" y="56"/>
                  </a:cubicBezTo>
                  <a:cubicBezTo>
                    <a:pt x="55" y="54"/>
                    <a:pt x="59" y="56"/>
                    <a:pt x="57" y="59"/>
                  </a:cubicBezTo>
                  <a:cubicBezTo>
                    <a:pt x="54" y="63"/>
                    <a:pt x="60" y="66"/>
                    <a:pt x="61" y="69"/>
                  </a:cubicBezTo>
                  <a:cubicBezTo>
                    <a:pt x="61" y="73"/>
                    <a:pt x="64" y="70"/>
                    <a:pt x="63" y="67"/>
                  </a:cubicBezTo>
                  <a:cubicBezTo>
                    <a:pt x="63" y="64"/>
                    <a:pt x="64" y="65"/>
                    <a:pt x="67" y="63"/>
                  </a:cubicBezTo>
                  <a:cubicBezTo>
                    <a:pt x="70" y="60"/>
                    <a:pt x="67" y="57"/>
                    <a:pt x="65" y="53"/>
                  </a:cubicBezTo>
                  <a:cubicBezTo>
                    <a:pt x="63" y="49"/>
                    <a:pt x="56" y="50"/>
                    <a:pt x="56" y="46"/>
                  </a:cubicBezTo>
                  <a:cubicBezTo>
                    <a:pt x="56" y="43"/>
                    <a:pt x="50" y="41"/>
                    <a:pt x="50" y="39"/>
                  </a:cubicBezTo>
                  <a:cubicBezTo>
                    <a:pt x="50" y="37"/>
                    <a:pt x="43" y="35"/>
                    <a:pt x="39" y="37"/>
                  </a:cubicBezTo>
                  <a:cubicBezTo>
                    <a:pt x="35" y="40"/>
                    <a:pt x="38" y="33"/>
                    <a:pt x="35" y="30"/>
                  </a:cubicBezTo>
                  <a:cubicBezTo>
                    <a:pt x="32" y="27"/>
                    <a:pt x="37" y="22"/>
                    <a:pt x="40" y="19"/>
                  </a:cubicBezTo>
                  <a:cubicBezTo>
                    <a:pt x="44" y="15"/>
                    <a:pt x="39" y="8"/>
                    <a:pt x="40" y="5"/>
                  </a:cubicBezTo>
                  <a:cubicBezTo>
                    <a:pt x="40" y="3"/>
                    <a:pt x="40" y="2"/>
                    <a:pt x="39" y="3"/>
                  </a:cubicBezTo>
                  <a:cubicBezTo>
                    <a:pt x="37" y="4"/>
                    <a:pt x="30" y="0"/>
                    <a:pt x="27" y="2"/>
                  </a:cubicBezTo>
                  <a:cubicBezTo>
                    <a:pt x="24" y="4"/>
                    <a:pt x="27" y="19"/>
                    <a:pt x="25" y="20"/>
                  </a:cubicBezTo>
                  <a:cubicBezTo>
                    <a:pt x="24" y="22"/>
                    <a:pt x="22" y="18"/>
                    <a:pt x="21" y="20"/>
                  </a:cubicBezTo>
                  <a:cubicBezTo>
                    <a:pt x="21" y="22"/>
                    <a:pt x="22" y="30"/>
                    <a:pt x="24" y="30"/>
                  </a:cubicBezTo>
                  <a:cubicBezTo>
                    <a:pt x="25" y="30"/>
                    <a:pt x="27" y="33"/>
                    <a:pt x="26" y="37"/>
                  </a:cubicBezTo>
                  <a:cubicBezTo>
                    <a:pt x="25" y="40"/>
                    <a:pt x="29" y="41"/>
                    <a:pt x="34" y="39"/>
                  </a:cubicBezTo>
                  <a:cubicBezTo>
                    <a:pt x="38" y="38"/>
                    <a:pt x="37" y="42"/>
                    <a:pt x="41" y="42"/>
                  </a:cubicBezTo>
                  <a:close/>
                  <a:moveTo>
                    <a:pt x="26" y="44"/>
                  </a:moveTo>
                  <a:cubicBezTo>
                    <a:pt x="27" y="47"/>
                    <a:pt x="28" y="54"/>
                    <a:pt x="34" y="52"/>
                  </a:cubicBezTo>
                  <a:cubicBezTo>
                    <a:pt x="39" y="51"/>
                    <a:pt x="25" y="41"/>
                    <a:pt x="26" y="44"/>
                  </a:cubicBezTo>
                  <a:close/>
                  <a:moveTo>
                    <a:pt x="39" y="67"/>
                  </a:moveTo>
                  <a:cubicBezTo>
                    <a:pt x="40" y="67"/>
                    <a:pt x="43" y="67"/>
                    <a:pt x="44" y="64"/>
                  </a:cubicBezTo>
                  <a:cubicBezTo>
                    <a:pt x="44" y="62"/>
                    <a:pt x="46" y="69"/>
                    <a:pt x="44" y="71"/>
                  </a:cubicBezTo>
                  <a:cubicBezTo>
                    <a:pt x="42" y="73"/>
                    <a:pt x="42" y="79"/>
                    <a:pt x="45" y="80"/>
                  </a:cubicBezTo>
                  <a:cubicBezTo>
                    <a:pt x="49" y="80"/>
                    <a:pt x="55" y="69"/>
                    <a:pt x="54" y="67"/>
                  </a:cubicBezTo>
                  <a:cubicBezTo>
                    <a:pt x="53" y="65"/>
                    <a:pt x="50" y="68"/>
                    <a:pt x="51" y="65"/>
                  </a:cubicBezTo>
                  <a:cubicBezTo>
                    <a:pt x="52" y="63"/>
                    <a:pt x="42" y="55"/>
                    <a:pt x="39" y="56"/>
                  </a:cubicBezTo>
                  <a:cubicBezTo>
                    <a:pt x="35" y="57"/>
                    <a:pt x="36" y="67"/>
                    <a:pt x="39" y="67"/>
                  </a:cubicBezTo>
                  <a:close/>
                  <a:moveTo>
                    <a:pt x="11" y="71"/>
                  </a:moveTo>
                  <a:cubicBezTo>
                    <a:pt x="8" y="76"/>
                    <a:pt x="0" y="83"/>
                    <a:pt x="1" y="85"/>
                  </a:cubicBezTo>
                  <a:cubicBezTo>
                    <a:pt x="2" y="87"/>
                    <a:pt x="11" y="74"/>
                    <a:pt x="15" y="71"/>
                  </a:cubicBezTo>
                  <a:cubicBezTo>
                    <a:pt x="20" y="68"/>
                    <a:pt x="19" y="65"/>
                    <a:pt x="18" y="63"/>
                  </a:cubicBezTo>
                  <a:cubicBezTo>
                    <a:pt x="16" y="60"/>
                    <a:pt x="15" y="67"/>
                    <a:pt x="11" y="71"/>
                  </a:cubicBezTo>
                  <a:close/>
                  <a:moveTo>
                    <a:pt x="54" y="76"/>
                  </a:moveTo>
                  <a:cubicBezTo>
                    <a:pt x="54" y="78"/>
                    <a:pt x="61" y="75"/>
                    <a:pt x="59" y="72"/>
                  </a:cubicBezTo>
                  <a:cubicBezTo>
                    <a:pt x="58" y="70"/>
                    <a:pt x="53" y="74"/>
                    <a:pt x="54" y="76"/>
                  </a:cubicBezTo>
                  <a:close/>
                  <a:moveTo>
                    <a:pt x="75" y="95"/>
                  </a:moveTo>
                  <a:cubicBezTo>
                    <a:pt x="78" y="91"/>
                    <a:pt x="73" y="83"/>
                    <a:pt x="73" y="77"/>
                  </a:cubicBezTo>
                  <a:cubicBezTo>
                    <a:pt x="73" y="71"/>
                    <a:pt x="65" y="73"/>
                    <a:pt x="67" y="76"/>
                  </a:cubicBezTo>
                  <a:cubicBezTo>
                    <a:pt x="69" y="80"/>
                    <a:pt x="63" y="77"/>
                    <a:pt x="63" y="81"/>
                  </a:cubicBezTo>
                  <a:cubicBezTo>
                    <a:pt x="62" y="84"/>
                    <a:pt x="58" y="81"/>
                    <a:pt x="58" y="84"/>
                  </a:cubicBezTo>
                  <a:cubicBezTo>
                    <a:pt x="58" y="87"/>
                    <a:pt x="53" y="84"/>
                    <a:pt x="51" y="83"/>
                  </a:cubicBezTo>
                  <a:cubicBezTo>
                    <a:pt x="49" y="81"/>
                    <a:pt x="45" y="87"/>
                    <a:pt x="42" y="88"/>
                  </a:cubicBezTo>
                  <a:cubicBezTo>
                    <a:pt x="38" y="89"/>
                    <a:pt x="36" y="97"/>
                    <a:pt x="39" y="96"/>
                  </a:cubicBezTo>
                  <a:cubicBezTo>
                    <a:pt x="41" y="96"/>
                    <a:pt x="43" y="92"/>
                    <a:pt x="46" y="93"/>
                  </a:cubicBezTo>
                  <a:cubicBezTo>
                    <a:pt x="49" y="93"/>
                    <a:pt x="48" y="90"/>
                    <a:pt x="52" y="90"/>
                  </a:cubicBezTo>
                  <a:cubicBezTo>
                    <a:pt x="56" y="91"/>
                    <a:pt x="53" y="103"/>
                    <a:pt x="58" y="104"/>
                  </a:cubicBezTo>
                  <a:cubicBezTo>
                    <a:pt x="64" y="105"/>
                    <a:pt x="64" y="108"/>
                    <a:pt x="67" y="108"/>
                  </a:cubicBezTo>
                  <a:cubicBezTo>
                    <a:pt x="69" y="108"/>
                    <a:pt x="66" y="101"/>
                    <a:pt x="66" y="98"/>
                  </a:cubicBezTo>
                  <a:cubicBezTo>
                    <a:pt x="67" y="96"/>
                    <a:pt x="72" y="98"/>
                    <a:pt x="75" y="95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1" name="Freeform 25"/>
            <p:cNvSpPr>
              <a:spLocks noEditPoints="1"/>
            </p:cNvSpPr>
            <p:nvPr/>
          </p:nvSpPr>
          <p:spPr bwMode="auto">
            <a:xfrm>
              <a:off x="4540" y="2040"/>
              <a:ext cx="273" cy="174"/>
            </a:xfrm>
            <a:custGeom>
              <a:avLst/>
              <a:gdLst>
                <a:gd name="T0" fmla="*/ 73 w 102"/>
                <a:gd name="T1" fmla="*/ 60 h 65"/>
                <a:gd name="T2" fmla="*/ 68 w 102"/>
                <a:gd name="T3" fmla="*/ 54 h 65"/>
                <a:gd name="T4" fmla="*/ 60 w 102"/>
                <a:gd name="T5" fmla="*/ 51 h 65"/>
                <a:gd name="T6" fmla="*/ 54 w 102"/>
                <a:gd name="T7" fmla="*/ 40 h 65"/>
                <a:gd name="T8" fmla="*/ 52 w 102"/>
                <a:gd name="T9" fmla="*/ 33 h 65"/>
                <a:gd name="T10" fmla="*/ 54 w 102"/>
                <a:gd name="T11" fmla="*/ 28 h 65"/>
                <a:gd name="T12" fmla="*/ 38 w 102"/>
                <a:gd name="T13" fmla="*/ 19 h 65"/>
                <a:gd name="T14" fmla="*/ 6 w 102"/>
                <a:gd name="T15" fmla="*/ 2 h 65"/>
                <a:gd name="T16" fmla="*/ 0 w 102"/>
                <a:gd name="T17" fmla="*/ 0 h 65"/>
                <a:gd name="T18" fmla="*/ 0 w 102"/>
                <a:gd name="T19" fmla="*/ 51 h 65"/>
                <a:gd name="T20" fmla="*/ 9 w 102"/>
                <a:gd name="T21" fmla="*/ 54 h 65"/>
                <a:gd name="T22" fmla="*/ 18 w 102"/>
                <a:gd name="T23" fmla="*/ 48 h 65"/>
                <a:gd name="T24" fmla="*/ 23 w 102"/>
                <a:gd name="T25" fmla="*/ 42 h 65"/>
                <a:gd name="T26" fmla="*/ 40 w 102"/>
                <a:gd name="T27" fmla="*/ 46 h 65"/>
                <a:gd name="T28" fmla="*/ 58 w 102"/>
                <a:gd name="T29" fmla="*/ 62 h 65"/>
                <a:gd name="T30" fmla="*/ 75 w 102"/>
                <a:gd name="T31" fmla="*/ 65 h 65"/>
                <a:gd name="T32" fmla="*/ 73 w 102"/>
                <a:gd name="T33" fmla="*/ 60 h 65"/>
                <a:gd name="T34" fmla="*/ 87 w 102"/>
                <a:gd name="T35" fmla="*/ 18 h 65"/>
                <a:gd name="T36" fmla="*/ 77 w 102"/>
                <a:gd name="T37" fmla="*/ 23 h 65"/>
                <a:gd name="T38" fmla="*/ 60 w 102"/>
                <a:gd name="T39" fmla="*/ 24 h 65"/>
                <a:gd name="T40" fmla="*/ 73 w 102"/>
                <a:gd name="T41" fmla="*/ 30 h 65"/>
                <a:gd name="T42" fmla="*/ 90 w 102"/>
                <a:gd name="T43" fmla="*/ 22 h 65"/>
                <a:gd name="T44" fmla="*/ 92 w 102"/>
                <a:gd name="T45" fmla="*/ 15 h 65"/>
                <a:gd name="T46" fmla="*/ 87 w 102"/>
                <a:gd name="T47" fmla="*/ 18 h 65"/>
                <a:gd name="T48" fmla="*/ 95 w 102"/>
                <a:gd name="T49" fmla="*/ 9 h 65"/>
                <a:gd name="T50" fmla="*/ 93 w 102"/>
                <a:gd name="T51" fmla="*/ 9 h 65"/>
                <a:gd name="T52" fmla="*/ 98 w 102"/>
                <a:gd name="T53" fmla="*/ 17 h 65"/>
                <a:gd name="T54" fmla="*/ 95 w 102"/>
                <a:gd name="T55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5">
                  <a:moveTo>
                    <a:pt x="73" y="60"/>
                  </a:moveTo>
                  <a:cubicBezTo>
                    <a:pt x="72" y="59"/>
                    <a:pt x="67" y="56"/>
                    <a:pt x="68" y="54"/>
                  </a:cubicBezTo>
                  <a:cubicBezTo>
                    <a:pt x="68" y="53"/>
                    <a:pt x="63" y="53"/>
                    <a:pt x="60" y="51"/>
                  </a:cubicBezTo>
                  <a:cubicBezTo>
                    <a:pt x="56" y="49"/>
                    <a:pt x="57" y="42"/>
                    <a:pt x="54" y="40"/>
                  </a:cubicBezTo>
                  <a:cubicBezTo>
                    <a:pt x="50" y="38"/>
                    <a:pt x="48" y="33"/>
                    <a:pt x="52" y="33"/>
                  </a:cubicBezTo>
                  <a:cubicBezTo>
                    <a:pt x="56" y="34"/>
                    <a:pt x="57" y="31"/>
                    <a:pt x="54" y="28"/>
                  </a:cubicBezTo>
                  <a:cubicBezTo>
                    <a:pt x="50" y="25"/>
                    <a:pt x="38" y="24"/>
                    <a:pt x="38" y="19"/>
                  </a:cubicBezTo>
                  <a:cubicBezTo>
                    <a:pt x="37" y="15"/>
                    <a:pt x="16" y="4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5" y="54"/>
                    <a:pt x="9" y="54"/>
                  </a:cubicBezTo>
                  <a:cubicBezTo>
                    <a:pt x="19" y="54"/>
                    <a:pt x="17" y="48"/>
                    <a:pt x="18" y="48"/>
                  </a:cubicBezTo>
                  <a:cubicBezTo>
                    <a:pt x="20" y="48"/>
                    <a:pt x="21" y="45"/>
                    <a:pt x="23" y="42"/>
                  </a:cubicBezTo>
                  <a:cubicBezTo>
                    <a:pt x="25" y="40"/>
                    <a:pt x="35" y="42"/>
                    <a:pt x="40" y="46"/>
                  </a:cubicBezTo>
                  <a:cubicBezTo>
                    <a:pt x="46" y="50"/>
                    <a:pt x="52" y="63"/>
                    <a:pt x="58" y="62"/>
                  </a:cubicBezTo>
                  <a:cubicBezTo>
                    <a:pt x="63" y="61"/>
                    <a:pt x="69" y="65"/>
                    <a:pt x="75" y="65"/>
                  </a:cubicBezTo>
                  <a:cubicBezTo>
                    <a:pt x="80" y="65"/>
                    <a:pt x="75" y="61"/>
                    <a:pt x="73" y="60"/>
                  </a:cubicBezTo>
                  <a:close/>
                  <a:moveTo>
                    <a:pt x="87" y="18"/>
                  </a:moveTo>
                  <a:cubicBezTo>
                    <a:pt x="87" y="20"/>
                    <a:pt x="83" y="21"/>
                    <a:pt x="77" y="23"/>
                  </a:cubicBezTo>
                  <a:cubicBezTo>
                    <a:pt x="71" y="26"/>
                    <a:pt x="60" y="21"/>
                    <a:pt x="60" y="24"/>
                  </a:cubicBezTo>
                  <a:cubicBezTo>
                    <a:pt x="60" y="26"/>
                    <a:pt x="67" y="30"/>
                    <a:pt x="73" y="30"/>
                  </a:cubicBezTo>
                  <a:cubicBezTo>
                    <a:pt x="80" y="30"/>
                    <a:pt x="90" y="24"/>
                    <a:pt x="90" y="22"/>
                  </a:cubicBezTo>
                  <a:cubicBezTo>
                    <a:pt x="90" y="20"/>
                    <a:pt x="94" y="16"/>
                    <a:pt x="92" y="15"/>
                  </a:cubicBezTo>
                  <a:cubicBezTo>
                    <a:pt x="91" y="13"/>
                    <a:pt x="87" y="15"/>
                    <a:pt x="87" y="18"/>
                  </a:cubicBezTo>
                  <a:close/>
                  <a:moveTo>
                    <a:pt x="95" y="9"/>
                  </a:moveTo>
                  <a:cubicBezTo>
                    <a:pt x="91" y="6"/>
                    <a:pt x="88" y="5"/>
                    <a:pt x="93" y="9"/>
                  </a:cubicBezTo>
                  <a:cubicBezTo>
                    <a:pt x="97" y="14"/>
                    <a:pt x="95" y="17"/>
                    <a:pt x="98" y="17"/>
                  </a:cubicBezTo>
                  <a:cubicBezTo>
                    <a:pt x="102" y="15"/>
                    <a:pt x="99" y="11"/>
                    <a:pt x="95" y="9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2" name="Freeform 26"/>
            <p:cNvSpPr>
              <a:spLocks noEditPoints="1"/>
            </p:cNvSpPr>
            <p:nvPr/>
          </p:nvSpPr>
          <p:spPr bwMode="auto">
            <a:xfrm>
              <a:off x="4837" y="2096"/>
              <a:ext cx="175" cy="126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3" name="Freeform 27"/>
            <p:cNvSpPr>
              <a:spLocks noEditPoints="1"/>
            </p:cNvSpPr>
            <p:nvPr/>
          </p:nvSpPr>
          <p:spPr bwMode="auto">
            <a:xfrm>
              <a:off x="4837" y="2096"/>
              <a:ext cx="175" cy="126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4" name="Freeform 28"/>
            <p:cNvSpPr>
              <a:spLocks noEditPoints="1"/>
            </p:cNvSpPr>
            <p:nvPr/>
          </p:nvSpPr>
          <p:spPr bwMode="auto">
            <a:xfrm>
              <a:off x="3932" y="2211"/>
              <a:ext cx="884" cy="787"/>
            </a:xfrm>
            <a:custGeom>
              <a:avLst/>
              <a:gdLst>
                <a:gd name="T0" fmla="*/ 326 w 330"/>
                <a:gd name="T1" fmla="*/ 128 h 294"/>
                <a:gd name="T2" fmla="*/ 312 w 330"/>
                <a:gd name="T3" fmla="*/ 114 h 294"/>
                <a:gd name="T4" fmla="*/ 302 w 330"/>
                <a:gd name="T5" fmla="*/ 100 h 294"/>
                <a:gd name="T6" fmla="*/ 293 w 330"/>
                <a:gd name="T7" fmla="*/ 89 h 294"/>
                <a:gd name="T8" fmla="*/ 269 w 330"/>
                <a:gd name="T9" fmla="*/ 66 h 294"/>
                <a:gd name="T10" fmla="*/ 262 w 330"/>
                <a:gd name="T11" fmla="*/ 38 h 294"/>
                <a:gd name="T12" fmla="*/ 247 w 330"/>
                <a:gd name="T13" fmla="*/ 24 h 294"/>
                <a:gd name="T14" fmla="*/ 235 w 330"/>
                <a:gd name="T15" fmla="*/ 7 h 294"/>
                <a:gd name="T16" fmla="*/ 231 w 330"/>
                <a:gd name="T17" fmla="*/ 37 h 294"/>
                <a:gd name="T18" fmla="*/ 212 w 330"/>
                <a:gd name="T19" fmla="*/ 55 h 294"/>
                <a:gd name="T20" fmla="*/ 189 w 330"/>
                <a:gd name="T21" fmla="*/ 42 h 294"/>
                <a:gd name="T22" fmla="*/ 185 w 330"/>
                <a:gd name="T23" fmla="*/ 25 h 294"/>
                <a:gd name="T24" fmla="*/ 191 w 330"/>
                <a:gd name="T25" fmla="*/ 12 h 294"/>
                <a:gd name="T26" fmla="*/ 179 w 330"/>
                <a:gd name="T27" fmla="*/ 14 h 294"/>
                <a:gd name="T28" fmla="*/ 158 w 330"/>
                <a:gd name="T29" fmla="*/ 10 h 294"/>
                <a:gd name="T30" fmla="*/ 138 w 330"/>
                <a:gd name="T31" fmla="*/ 23 h 294"/>
                <a:gd name="T32" fmla="*/ 131 w 330"/>
                <a:gd name="T33" fmla="*/ 37 h 294"/>
                <a:gd name="T34" fmla="*/ 119 w 330"/>
                <a:gd name="T35" fmla="*/ 31 h 294"/>
                <a:gd name="T36" fmla="*/ 105 w 330"/>
                <a:gd name="T37" fmla="*/ 33 h 294"/>
                <a:gd name="T38" fmla="*/ 94 w 330"/>
                <a:gd name="T39" fmla="*/ 39 h 294"/>
                <a:gd name="T40" fmla="*/ 87 w 330"/>
                <a:gd name="T41" fmla="*/ 53 h 294"/>
                <a:gd name="T42" fmla="*/ 75 w 330"/>
                <a:gd name="T43" fmla="*/ 54 h 294"/>
                <a:gd name="T44" fmla="*/ 49 w 330"/>
                <a:gd name="T45" fmla="*/ 79 h 294"/>
                <a:gd name="T46" fmla="*/ 24 w 330"/>
                <a:gd name="T47" fmla="*/ 87 h 294"/>
                <a:gd name="T48" fmla="*/ 9 w 330"/>
                <a:gd name="T49" fmla="*/ 93 h 294"/>
                <a:gd name="T50" fmla="*/ 4 w 330"/>
                <a:gd name="T51" fmla="*/ 121 h 294"/>
                <a:gd name="T52" fmla="*/ 6 w 330"/>
                <a:gd name="T53" fmla="*/ 133 h 294"/>
                <a:gd name="T54" fmla="*/ 15 w 330"/>
                <a:gd name="T55" fmla="*/ 162 h 294"/>
                <a:gd name="T56" fmla="*/ 16 w 330"/>
                <a:gd name="T57" fmla="*/ 198 h 294"/>
                <a:gd name="T58" fmla="*/ 40 w 330"/>
                <a:gd name="T59" fmla="*/ 210 h 294"/>
                <a:gd name="T60" fmla="*/ 74 w 330"/>
                <a:gd name="T61" fmla="*/ 200 h 294"/>
                <a:gd name="T62" fmla="*/ 112 w 330"/>
                <a:gd name="T63" fmla="*/ 186 h 294"/>
                <a:gd name="T64" fmla="*/ 156 w 330"/>
                <a:gd name="T65" fmla="*/ 183 h 294"/>
                <a:gd name="T66" fmla="*/ 171 w 330"/>
                <a:gd name="T67" fmla="*/ 192 h 294"/>
                <a:gd name="T68" fmla="*/ 187 w 330"/>
                <a:gd name="T69" fmla="*/ 205 h 294"/>
                <a:gd name="T70" fmla="*/ 198 w 330"/>
                <a:gd name="T71" fmla="*/ 203 h 294"/>
                <a:gd name="T72" fmla="*/ 205 w 330"/>
                <a:gd name="T73" fmla="*/ 207 h 294"/>
                <a:gd name="T74" fmla="*/ 217 w 330"/>
                <a:gd name="T75" fmla="*/ 226 h 294"/>
                <a:gd name="T76" fmla="*/ 245 w 330"/>
                <a:gd name="T77" fmla="*/ 246 h 294"/>
                <a:gd name="T78" fmla="*/ 260 w 330"/>
                <a:gd name="T79" fmla="*/ 244 h 294"/>
                <a:gd name="T80" fmla="*/ 270 w 330"/>
                <a:gd name="T81" fmla="*/ 249 h 294"/>
                <a:gd name="T82" fmla="*/ 298 w 330"/>
                <a:gd name="T83" fmla="*/ 236 h 294"/>
                <a:gd name="T84" fmla="*/ 316 w 330"/>
                <a:gd name="T85" fmla="*/ 190 h 294"/>
                <a:gd name="T86" fmla="*/ 327 w 330"/>
                <a:gd name="T87" fmla="*/ 163 h 294"/>
                <a:gd name="T88" fmla="*/ 149 w 330"/>
                <a:gd name="T89" fmla="*/ 8 h 294"/>
                <a:gd name="T90" fmla="*/ 189 w 330"/>
                <a:gd name="T91" fmla="*/ 219 h 294"/>
                <a:gd name="T92" fmla="*/ 270 w 330"/>
                <a:gd name="T93" fmla="*/ 269 h 294"/>
                <a:gd name="T94" fmla="*/ 271 w 330"/>
                <a:gd name="T95" fmla="*/ 293 h 294"/>
                <a:gd name="T96" fmla="*/ 282 w 330"/>
                <a:gd name="T97" fmla="*/ 287 h 294"/>
                <a:gd name="T98" fmla="*/ 270 w 330"/>
                <a:gd name="T99" fmla="*/ 26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0" h="294">
                  <a:moveTo>
                    <a:pt x="328" y="148"/>
                  </a:moveTo>
                  <a:cubicBezTo>
                    <a:pt x="329" y="147"/>
                    <a:pt x="327" y="141"/>
                    <a:pt x="326" y="142"/>
                  </a:cubicBezTo>
                  <a:cubicBezTo>
                    <a:pt x="325" y="143"/>
                    <a:pt x="325" y="133"/>
                    <a:pt x="326" y="128"/>
                  </a:cubicBezTo>
                  <a:cubicBezTo>
                    <a:pt x="327" y="124"/>
                    <a:pt x="326" y="124"/>
                    <a:pt x="324" y="127"/>
                  </a:cubicBezTo>
                  <a:cubicBezTo>
                    <a:pt x="321" y="129"/>
                    <a:pt x="319" y="122"/>
                    <a:pt x="318" y="121"/>
                  </a:cubicBezTo>
                  <a:cubicBezTo>
                    <a:pt x="318" y="119"/>
                    <a:pt x="315" y="114"/>
                    <a:pt x="312" y="114"/>
                  </a:cubicBezTo>
                  <a:cubicBezTo>
                    <a:pt x="309" y="115"/>
                    <a:pt x="311" y="110"/>
                    <a:pt x="308" y="111"/>
                  </a:cubicBezTo>
                  <a:cubicBezTo>
                    <a:pt x="305" y="111"/>
                    <a:pt x="305" y="107"/>
                    <a:pt x="305" y="102"/>
                  </a:cubicBezTo>
                  <a:cubicBezTo>
                    <a:pt x="306" y="98"/>
                    <a:pt x="303" y="101"/>
                    <a:pt x="302" y="100"/>
                  </a:cubicBezTo>
                  <a:cubicBezTo>
                    <a:pt x="301" y="98"/>
                    <a:pt x="300" y="99"/>
                    <a:pt x="298" y="100"/>
                  </a:cubicBezTo>
                  <a:cubicBezTo>
                    <a:pt x="296" y="101"/>
                    <a:pt x="295" y="96"/>
                    <a:pt x="296" y="95"/>
                  </a:cubicBezTo>
                  <a:cubicBezTo>
                    <a:pt x="296" y="93"/>
                    <a:pt x="295" y="91"/>
                    <a:pt x="293" y="89"/>
                  </a:cubicBezTo>
                  <a:cubicBezTo>
                    <a:pt x="290" y="87"/>
                    <a:pt x="290" y="85"/>
                    <a:pt x="290" y="83"/>
                  </a:cubicBezTo>
                  <a:cubicBezTo>
                    <a:pt x="290" y="80"/>
                    <a:pt x="275" y="73"/>
                    <a:pt x="271" y="72"/>
                  </a:cubicBezTo>
                  <a:cubicBezTo>
                    <a:pt x="268" y="71"/>
                    <a:pt x="271" y="68"/>
                    <a:pt x="269" y="66"/>
                  </a:cubicBezTo>
                  <a:cubicBezTo>
                    <a:pt x="268" y="65"/>
                    <a:pt x="267" y="60"/>
                    <a:pt x="267" y="57"/>
                  </a:cubicBezTo>
                  <a:cubicBezTo>
                    <a:pt x="267" y="53"/>
                    <a:pt x="262" y="51"/>
                    <a:pt x="263" y="48"/>
                  </a:cubicBezTo>
                  <a:cubicBezTo>
                    <a:pt x="263" y="45"/>
                    <a:pt x="261" y="42"/>
                    <a:pt x="262" y="38"/>
                  </a:cubicBezTo>
                  <a:cubicBezTo>
                    <a:pt x="262" y="35"/>
                    <a:pt x="256" y="34"/>
                    <a:pt x="256" y="32"/>
                  </a:cubicBezTo>
                  <a:cubicBezTo>
                    <a:pt x="256" y="30"/>
                    <a:pt x="253" y="32"/>
                    <a:pt x="250" y="32"/>
                  </a:cubicBezTo>
                  <a:cubicBezTo>
                    <a:pt x="247" y="32"/>
                    <a:pt x="247" y="28"/>
                    <a:pt x="247" y="24"/>
                  </a:cubicBezTo>
                  <a:cubicBezTo>
                    <a:pt x="248" y="20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4" y="5"/>
                    <a:pt x="235" y="7"/>
                  </a:cubicBezTo>
                  <a:cubicBezTo>
                    <a:pt x="235" y="10"/>
                    <a:pt x="234" y="12"/>
                    <a:pt x="233" y="14"/>
                  </a:cubicBezTo>
                  <a:cubicBezTo>
                    <a:pt x="231" y="15"/>
                    <a:pt x="234" y="21"/>
                    <a:pt x="232" y="23"/>
                  </a:cubicBezTo>
                  <a:cubicBezTo>
                    <a:pt x="229" y="25"/>
                    <a:pt x="231" y="32"/>
                    <a:pt x="231" y="37"/>
                  </a:cubicBezTo>
                  <a:cubicBezTo>
                    <a:pt x="230" y="41"/>
                    <a:pt x="230" y="46"/>
                    <a:pt x="228" y="49"/>
                  </a:cubicBezTo>
                  <a:cubicBezTo>
                    <a:pt x="226" y="52"/>
                    <a:pt x="226" y="57"/>
                    <a:pt x="222" y="59"/>
                  </a:cubicBezTo>
                  <a:cubicBezTo>
                    <a:pt x="217" y="60"/>
                    <a:pt x="212" y="57"/>
                    <a:pt x="212" y="55"/>
                  </a:cubicBezTo>
                  <a:cubicBezTo>
                    <a:pt x="212" y="52"/>
                    <a:pt x="207" y="51"/>
                    <a:pt x="205" y="51"/>
                  </a:cubicBezTo>
                  <a:cubicBezTo>
                    <a:pt x="202" y="52"/>
                    <a:pt x="201" y="48"/>
                    <a:pt x="197" y="45"/>
                  </a:cubicBezTo>
                  <a:cubicBezTo>
                    <a:pt x="193" y="42"/>
                    <a:pt x="190" y="46"/>
                    <a:pt x="189" y="42"/>
                  </a:cubicBezTo>
                  <a:cubicBezTo>
                    <a:pt x="187" y="39"/>
                    <a:pt x="186" y="38"/>
                    <a:pt x="183" y="36"/>
                  </a:cubicBezTo>
                  <a:cubicBezTo>
                    <a:pt x="180" y="34"/>
                    <a:pt x="181" y="34"/>
                    <a:pt x="184" y="32"/>
                  </a:cubicBezTo>
                  <a:cubicBezTo>
                    <a:pt x="187" y="30"/>
                    <a:pt x="186" y="28"/>
                    <a:pt x="185" y="25"/>
                  </a:cubicBezTo>
                  <a:cubicBezTo>
                    <a:pt x="183" y="23"/>
                    <a:pt x="186" y="24"/>
                    <a:pt x="190" y="22"/>
                  </a:cubicBezTo>
                  <a:cubicBezTo>
                    <a:pt x="193" y="20"/>
                    <a:pt x="190" y="17"/>
                    <a:pt x="192" y="16"/>
                  </a:cubicBezTo>
                  <a:cubicBezTo>
                    <a:pt x="195" y="15"/>
                    <a:pt x="194" y="13"/>
                    <a:pt x="191" y="12"/>
                  </a:cubicBezTo>
                  <a:cubicBezTo>
                    <a:pt x="188" y="12"/>
                    <a:pt x="189" y="15"/>
                    <a:pt x="188" y="16"/>
                  </a:cubicBezTo>
                  <a:cubicBezTo>
                    <a:pt x="187" y="16"/>
                    <a:pt x="186" y="11"/>
                    <a:pt x="185" y="11"/>
                  </a:cubicBezTo>
                  <a:cubicBezTo>
                    <a:pt x="184" y="11"/>
                    <a:pt x="180" y="16"/>
                    <a:pt x="179" y="14"/>
                  </a:cubicBezTo>
                  <a:cubicBezTo>
                    <a:pt x="177" y="11"/>
                    <a:pt x="167" y="9"/>
                    <a:pt x="163" y="9"/>
                  </a:cubicBezTo>
                  <a:cubicBezTo>
                    <a:pt x="159" y="8"/>
                    <a:pt x="158" y="3"/>
                    <a:pt x="155" y="4"/>
                  </a:cubicBezTo>
                  <a:cubicBezTo>
                    <a:pt x="153" y="5"/>
                    <a:pt x="156" y="7"/>
                    <a:pt x="158" y="10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6"/>
                    <a:pt x="144" y="16"/>
                  </a:cubicBezTo>
                  <a:cubicBezTo>
                    <a:pt x="141" y="16"/>
                    <a:pt x="140" y="21"/>
                    <a:pt x="138" y="23"/>
                  </a:cubicBezTo>
                  <a:cubicBezTo>
                    <a:pt x="136" y="26"/>
                    <a:pt x="137" y="27"/>
                    <a:pt x="135" y="29"/>
                  </a:cubicBezTo>
                  <a:cubicBezTo>
                    <a:pt x="132" y="30"/>
                    <a:pt x="132" y="32"/>
                    <a:pt x="135" y="36"/>
                  </a:cubicBezTo>
                  <a:cubicBezTo>
                    <a:pt x="138" y="39"/>
                    <a:pt x="134" y="39"/>
                    <a:pt x="131" y="37"/>
                  </a:cubicBezTo>
                  <a:cubicBezTo>
                    <a:pt x="128" y="34"/>
                    <a:pt x="126" y="34"/>
                    <a:pt x="126" y="37"/>
                  </a:cubicBezTo>
                  <a:cubicBezTo>
                    <a:pt x="126" y="40"/>
                    <a:pt x="123" y="39"/>
                    <a:pt x="123" y="35"/>
                  </a:cubicBezTo>
                  <a:cubicBezTo>
                    <a:pt x="124" y="32"/>
                    <a:pt x="120" y="33"/>
                    <a:pt x="119" y="31"/>
                  </a:cubicBezTo>
                  <a:cubicBezTo>
                    <a:pt x="118" y="29"/>
                    <a:pt x="114" y="26"/>
                    <a:pt x="112" y="26"/>
                  </a:cubicBezTo>
                  <a:cubicBezTo>
                    <a:pt x="110" y="27"/>
                    <a:pt x="110" y="29"/>
                    <a:pt x="107" y="29"/>
                  </a:cubicBezTo>
                  <a:cubicBezTo>
                    <a:pt x="105" y="29"/>
                    <a:pt x="105" y="30"/>
                    <a:pt x="105" y="33"/>
                  </a:cubicBezTo>
                  <a:cubicBezTo>
                    <a:pt x="105" y="35"/>
                    <a:pt x="101" y="33"/>
                    <a:pt x="99" y="33"/>
                  </a:cubicBezTo>
                  <a:cubicBezTo>
                    <a:pt x="96" y="33"/>
                    <a:pt x="99" y="36"/>
                    <a:pt x="97" y="37"/>
                  </a:cubicBezTo>
                  <a:cubicBezTo>
                    <a:pt x="96" y="37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50"/>
                    <a:pt x="88" y="46"/>
                    <a:pt x="86" y="47"/>
                  </a:cubicBezTo>
                  <a:cubicBezTo>
                    <a:pt x="84" y="47"/>
                    <a:pt x="87" y="50"/>
                    <a:pt x="87" y="53"/>
                  </a:cubicBezTo>
                  <a:cubicBezTo>
                    <a:pt x="88" y="56"/>
                    <a:pt x="86" y="55"/>
                    <a:pt x="85" y="57"/>
                  </a:cubicBezTo>
                  <a:cubicBezTo>
                    <a:pt x="84" y="58"/>
                    <a:pt x="82" y="53"/>
                    <a:pt x="82" y="51"/>
                  </a:cubicBezTo>
                  <a:cubicBezTo>
                    <a:pt x="82" y="48"/>
                    <a:pt x="79" y="50"/>
                    <a:pt x="75" y="54"/>
                  </a:cubicBezTo>
                  <a:cubicBezTo>
                    <a:pt x="72" y="57"/>
                    <a:pt x="76" y="62"/>
                    <a:pt x="75" y="63"/>
                  </a:cubicBezTo>
                  <a:cubicBezTo>
                    <a:pt x="74" y="64"/>
                    <a:pt x="67" y="70"/>
                    <a:pt x="63" y="75"/>
                  </a:cubicBezTo>
                  <a:cubicBezTo>
                    <a:pt x="60" y="79"/>
                    <a:pt x="52" y="77"/>
                    <a:pt x="49" y="79"/>
                  </a:cubicBezTo>
                  <a:cubicBezTo>
                    <a:pt x="47" y="81"/>
                    <a:pt x="44" y="79"/>
                    <a:pt x="41" y="81"/>
                  </a:cubicBezTo>
                  <a:cubicBezTo>
                    <a:pt x="39" y="83"/>
                    <a:pt x="34" y="87"/>
                    <a:pt x="34" y="85"/>
                  </a:cubicBezTo>
                  <a:cubicBezTo>
                    <a:pt x="33" y="82"/>
                    <a:pt x="27" y="84"/>
                    <a:pt x="24" y="87"/>
                  </a:cubicBezTo>
                  <a:cubicBezTo>
                    <a:pt x="21" y="90"/>
                    <a:pt x="17" y="92"/>
                    <a:pt x="14" y="92"/>
                  </a:cubicBezTo>
                  <a:cubicBezTo>
                    <a:pt x="11" y="93"/>
                    <a:pt x="11" y="97"/>
                    <a:pt x="10" y="98"/>
                  </a:cubicBezTo>
                  <a:cubicBezTo>
                    <a:pt x="9" y="99"/>
                    <a:pt x="9" y="95"/>
                    <a:pt x="9" y="93"/>
                  </a:cubicBezTo>
                  <a:cubicBezTo>
                    <a:pt x="9" y="92"/>
                    <a:pt x="6" y="95"/>
                    <a:pt x="5" y="99"/>
                  </a:cubicBezTo>
                  <a:cubicBezTo>
                    <a:pt x="4" y="103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8" y="132"/>
                  </a:cubicBezTo>
                  <a:cubicBezTo>
                    <a:pt x="7" y="134"/>
                    <a:pt x="5" y="127"/>
                    <a:pt x="4" y="128"/>
                  </a:cubicBezTo>
                  <a:cubicBezTo>
                    <a:pt x="3" y="129"/>
                    <a:pt x="7" y="132"/>
                    <a:pt x="6" y="133"/>
                  </a:cubicBezTo>
                  <a:cubicBezTo>
                    <a:pt x="5" y="135"/>
                    <a:pt x="1" y="127"/>
                    <a:pt x="0" y="129"/>
                  </a:cubicBezTo>
                  <a:cubicBezTo>
                    <a:pt x="0" y="131"/>
                    <a:pt x="8" y="143"/>
                    <a:pt x="8" y="147"/>
                  </a:cubicBezTo>
                  <a:cubicBezTo>
                    <a:pt x="9" y="152"/>
                    <a:pt x="16" y="156"/>
                    <a:pt x="15" y="162"/>
                  </a:cubicBezTo>
                  <a:cubicBezTo>
                    <a:pt x="15" y="169"/>
                    <a:pt x="21" y="179"/>
                    <a:pt x="22" y="181"/>
                  </a:cubicBezTo>
                  <a:cubicBezTo>
                    <a:pt x="23" y="182"/>
                    <a:pt x="20" y="187"/>
                    <a:pt x="21" y="192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1" y="204"/>
                    <a:pt x="20" y="206"/>
                    <a:pt x="24" y="209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6"/>
                    <a:pt x="48" y="205"/>
                  </a:cubicBezTo>
                  <a:cubicBezTo>
                    <a:pt x="52" y="205"/>
                    <a:pt x="51" y="204"/>
                    <a:pt x="53" y="202"/>
                  </a:cubicBezTo>
                  <a:cubicBezTo>
                    <a:pt x="55" y="199"/>
                    <a:pt x="65" y="200"/>
                    <a:pt x="74" y="200"/>
                  </a:cubicBezTo>
                  <a:cubicBezTo>
                    <a:pt x="84" y="201"/>
                    <a:pt x="88" y="198"/>
                    <a:pt x="89" y="194"/>
                  </a:cubicBezTo>
                  <a:cubicBezTo>
                    <a:pt x="90" y="191"/>
                    <a:pt x="97" y="190"/>
                    <a:pt x="100" y="188"/>
                  </a:cubicBezTo>
                  <a:cubicBezTo>
                    <a:pt x="102" y="185"/>
                    <a:pt x="105" y="185"/>
                    <a:pt x="112" y="186"/>
                  </a:cubicBezTo>
                  <a:cubicBezTo>
                    <a:pt x="119" y="186"/>
                    <a:pt x="125" y="182"/>
                    <a:pt x="130" y="180"/>
                  </a:cubicBezTo>
                  <a:cubicBezTo>
                    <a:pt x="134" y="179"/>
                    <a:pt x="142" y="179"/>
                    <a:pt x="146" y="178"/>
                  </a:cubicBezTo>
                  <a:cubicBezTo>
                    <a:pt x="151" y="177"/>
                    <a:pt x="151" y="184"/>
                    <a:pt x="156" y="183"/>
                  </a:cubicBezTo>
                  <a:cubicBezTo>
                    <a:pt x="161" y="183"/>
                    <a:pt x="163" y="185"/>
                    <a:pt x="166" y="184"/>
                  </a:cubicBezTo>
                  <a:cubicBezTo>
                    <a:pt x="168" y="184"/>
                    <a:pt x="168" y="186"/>
                    <a:pt x="170" y="187"/>
                  </a:cubicBezTo>
                  <a:cubicBezTo>
                    <a:pt x="173" y="187"/>
                    <a:pt x="173" y="189"/>
                    <a:pt x="171" y="192"/>
                  </a:cubicBezTo>
                  <a:cubicBezTo>
                    <a:pt x="169" y="194"/>
                    <a:pt x="175" y="194"/>
                    <a:pt x="178" y="198"/>
                  </a:cubicBezTo>
                  <a:cubicBezTo>
                    <a:pt x="181" y="203"/>
                    <a:pt x="178" y="204"/>
                    <a:pt x="180" y="207"/>
                  </a:cubicBezTo>
                  <a:cubicBezTo>
                    <a:pt x="182" y="211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9"/>
                  </a:cubicBezTo>
                  <a:cubicBezTo>
                    <a:pt x="195" y="195"/>
                    <a:pt x="199" y="190"/>
                    <a:pt x="201" y="192"/>
                  </a:cubicBezTo>
                  <a:cubicBezTo>
                    <a:pt x="204" y="194"/>
                    <a:pt x="200" y="195"/>
                    <a:pt x="198" y="203"/>
                  </a:cubicBezTo>
                  <a:cubicBezTo>
                    <a:pt x="196" y="212"/>
                    <a:pt x="194" y="207"/>
                    <a:pt x="193" y="210"/>
                  </a:cubicBezTo>
                  <a:cubicBezTo>
                    <a:pt x="192" y="212"/>
                    <a:pt x="201" y="213"/>
                    <a:pt x="201" y="209"/>
                  </a:cubicBezTo>
                  <a:cubicBezTo>
                    <a:pt x="201" y="205"/>
                    <a:pt x="202" y="203"/>
                    <a:pt x="205" y="207"/>
                  </a:cubicBezTo>
                  <a:cubicBezTo>
                    <a:pt x="208" y="210"/>
                    <a:pt x="203" y="214"/>
                    <a:pt x="204" y="215"/>
                  </a:cubicBezTo>
                  <a:cubicBezTo>
                    <a:pt x="205" y="217"/>
                    <a:pt x="208" y="215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30"/>
                    <a:pt x="215" y="233"/>
                    <a:pt x="221" y="236"/>
                  </a:cubicBezTo>
                  <a:cubicBezTo>
                    <a:pt x="227" y="240"/>
                    <a:pt x="225" y="240"/>
                    <a:pt x="229" y="240"/>
                  </a:cubicBezTo>
                  <a:cubicBezTo>
                    <a:pt x="234" y="240"/>
                    <a:pt x="243" y="244"/>
                    <a:pt x="245" y="246"/>
                  </a:cubicBezTo>
                  <a:cubicBezTo>
                    <a:pt x="248" y="248"/>
                    <a:pt x="254" y="244"/>
                    <a:pt x="255" y="240"/>
                  </a:cubicBezTo>
                  <a:cubicBezTo>
                    <a:pt x="257" y="236"/>
                    <a:pt x="261" y="240"/>
                    <a:pt x="259" y="241"/>
                  </a:cubicBezTo>
                  <a:cubicBezTo>
                    <a:pt x="256" y="243"/>
                    <a:pt x="260" y="246"/>
                    <a:pt x="260" y="244"/>
                  </a:cubicBezTo>
                  <a:cubicBezTo>
                    <a:pt x="260" y="241"/>
                    <a:pt x="262" y="239"/>
                    <a:pt x="262" y="242"/>
                  </a:cubicBezTo>
                  <a:cubicBezTo>
                    <a:pt x="263" y="245"/>
                    <a:pt x="267" y="245"/>
                    <a:pt x="268" y="247"/>
                  </a:cubicBezTo>
                  <a:cubicBezTo>
                    <a:pt x="269" y="249"/>
                    <a:pt x="270" y="251"/>
                    <a:pt x="270" y="249"/>
                  </a:cubicBezTo>
                  <a:cubicBezTo>
                    <a:pt x="270" y="247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9"/>
                  </a:cubicBezTo>
                  <a:cubicBezTo>
                    <a:pt x="285" y="236"/>
                    <a:pt x="297" y="236"/>
                    <a:pt x="298" y="236"/>
                  </a:cubicBezTo>
                  <a:cubicBezTo>
                    <a:pt x="300" y="236"/>
                    <a:pt x="300" y="225"/>
                    <a:pt x="301" y="220"/>
                  </a:cubicBezTo>
                  <a:cubicBezTo>
                    <a:pt x="302" y="214"/>
                    <a:pt x="306" y="213"/>
                    <a:pt x="307" y="207"/>
                  </a:cubicBezTo>
                  <a:cubicBezTo>
                    <a:pt x="308" y="201"/>
                    <a:pt x="314" y="190"/>
                    <a:pt x="316" y="190"/>
                  </a:cubicBezTo>
                  <a:cubicBezTo>
                    <a:pt x="317" y="189"/>
                    <a:pt x="320" y="188"/>
                    <a:pt x="321" y="184"/>
                  </a:cubicBezTo>
                  <a:cubicBezTo>
                    <a:pt x="321" y="181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3"/>
                  </a:cubicBezTo>
                  <a:cubicBezTo>
                    <a:pt x="326" y="162"/>
                    <a:pt x="325" y="158"/>
                    <a:pt x="328" y="155"/>
                  </a:cubicBezTo>
                  <a:cubicBezTo>
                    <a:pt x="330" y="152"/>
                    <a:pt x="327" y="149"/>
                    <a:pt x="328" y="148"/>
                  </a:cubicBezTo>
                  <a:close/>
                  <a:moveTo>
                    <a:pt x="149" y="8"/>
                  </a:moveTo>
                  <a:cubicBezTo>
                    <a:pt x="149" y="6"/>
                    <a:pt x="136" y="8"/>
                    <a:pt x="139" y="11"/>
                  </a:cubicBezTo>
                  <a:cubicBezTo>
                    <a:pt x="141" y="12"/>
                    <a:pt x="150" y="10"/>
                    <a:pt x="149" y="8"/>
                  </a:cubicBezTo>
                  <a:close/>
                  <a:moveTo>
                    <a:pt x="189" y="219"/>
                  </a:moveTo>
                  <a:cubicBezTo>
                    <a:pt x="191" y="221"/>
                    <a:pt x="198" y="220"/>
                    <a:pt x="199" y="218"/>
                  </a:cubicBezTo>
                  <a:cubicBezTo>
                    <a:pt x="200" y="215"/>
                    <a:pt x="188" y="218"/>
                    <a:pt x="189" y="219"/>
                  </a:cubicBezTo>
                  <a:close/>
                  <a:moveTo>
                    <a:pt x="270" y="269"/>
                  </a:moveTo>
                  <a:cubicBezTo>
                    <a:pt x="265" y="269"/>
                    <a:pt x="258" y="264"/>
                    <a:pt x="256" y="265"/>
                  </a:cubicBezTo>
                  <a:cubicBezTo>
                    <a:pt x="254" y="265"/>
                    <a:pt x="263" y="278"/>
                    <a:pt x="260" y="281"/>
                  </a:cubicBezTo>
                  <a:cubicBezTo>
                    <a:pt x="258" y="284"/>
                    <a:pt x="267" y="293"/>
                    <a:pt x="271" y="293"/>
                  </a:cubicBezTo>
                  <a:cubicBezTo>
                    <a:pt x="274" y="294"/>
                    <a:pt x="273" y="290"/>
                    <a:pt x="275" y="290"/>
                  </a:cubicBezTo>
                  <a:cubicBezTo>
                    <a:pt x="278" y="290"/>
                    <a:pt x="277" y="288"/>
                    <a:pt x="277" y="286"/>
                  </a:cubicBezTo>
                  <a:cubicBezTo>
                    <a:pt x="277" y="284"/>
                    <a:pt x="280" y="288"/>
                    <a:pt x="282" y="287"/>
                  </a:cubicBezTo>
                  <a:cubicBezTo>
                    <a:pt x="284" y="286"/>
                    <a:pt x="281" y="278"/>
                    <a:pt x="284" y="278"/>
                  </a:cubicBezTo>
                  <a:cubicBezTo>
                    <a:pt x="287" y="278"/>
                    <a:pt x="285" y="269"/>
                    <a:pt x="284" y="266"/>
                  </a:cubicBezTo>
                  <a:cubicBezTo>
                    <a:pt x="283" y="263"/>
                    <a:pt x="275" y="268"/>
                    <a:pt x="270" y="26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5" name="Freeform 29"/>
            <p:cNvSpPr>
              <a:spLocks noEditPoints="1"/>
            </p:cNvSpPr>
            <p:nvPr/>
          </p:nvSpPr>
          <p:spPr bwMode="auto">
            <a:xfrm>
              <a:off x="4968" y="2770"/>
              <a:ext cx="271" cy="322"/>
            </a:xfrm>
            <a:custGeom>
              <a:avLst/>
              <a:gdLst>
                <a:gd name="T0" fmla="*/ 62 w 101"/>
                <a:gd name="T1" fmla="*/ 58 h 120"/>
                <a:gd name="T2" fmla="*/ 56 w 101"/>
                <a:gd name="T3" fmla="*/ 60 h 120"/>
                <a:gd name="T4" fmla="*/ 48 w 101"/>
                <a:gd name="T5" fmla="*/ 57 h 120"/>
                <a:gd name="T6" fmla="*/ 44 w 101"/>
                <a:gd name="T7" fmla="*/ 64 h 120"/>
                <a:gd name="T8" fmla="*/ 37 w 101"/>
                <a:gd name="T9" fmla="*/ 75 h 120"/>
                <a:gd name="T10" fmla="*/ 15 w 101"/>
                <a:gd name="T11" fmla="*/ 90 h 120"/>
                <a:gd name="T12" fmla="*/ 5 w 101"/>
                <a:gd name="T13" fmla="*/ 99 h 120"/>
                <a:gd name="T14" fmla="*/ 3 w 101"/>
                <a:gd name="T15" fmla="*/ 108 h 120"/>
                <a:gd name="T16" fmla="*/ 10 w 101"/>
                <a:gd name="T17" fmla="*/ 111 h 120"/>
                <a:gd name="T18" fmla="*/ 16 w 101"/>
                <a:gd name="T19" fmla="*/ 114 h 120"/>
                <a:gd name="T20" fmla="*/ 31 w 101"/>
                <a:gd name="T21" fmla="*/ 110 h 120"/>
                <a:gd name="T22" fmla="*/ 36 w 101"/>
                <a:gd name="T23" fmla="*/ 101 h 120"/>
                <a:gd name="T24" fmla="*/ 40 w 101"/>
                <a:gd name="T25" fmla="*/ 93 h 120"/>
                <a:gd name="T26" fmla="*/ 49 w 101"/>
                <a:gd name="T27" fmla="*/ 87 h 120"/>
                <a:gd name="T28" fmla="*/ 52 w 101"/>
                <a:gd name="T29" fmla="*/ 83 h 120"/>
                <a:gd name="T30" fmla="*/ 57 w 101"/>
                <a:gd name="T31" fmla="*/ 75 h 120"/>
                <a:gd name="T32" fmla="*/ 63 w 101"/>
                <a:gd name="T33" fmla="*/ 65 h 120"/>
                <a:gd name="T34" fmla="*/ 62 w 101"/>
                <a:gd name="T35" fmla="*/ 58 h 120"/>
                <a:gd name="T36" fmla="*/ 11 w 101"/>
                <a:gd name="T37" fmla="*/ 120 h 120"/>
                <a:gd name="T38" fmla="*/ 14 w 101"/>
                <a:gd name="T39" fmla="*/ 116 h 120"/>
                <a:gd name="T40" fmla="*/ 11 w 101"/>
                <a:gd name="T41" fmla="*/ 120 h 120"/>
                <a:gd name="T42" fmla="*/ 91 w 101"/>
                <a:gd name="T43" fmla="*/ 29 h 120"/>
                <a:gd name="T44" fmla="*/ 83 w 101"/>
                <a:gd name="T45" fmla="*/ 29 h 120"/>
                <a:gd name="T46" fmla="*/ 79 w 101"/>
                <a:gd name="T47" fmla="*/ 24 h 120"/>
                <a:gd name="T48" fmla="*/ 75 w 101"/>
                <a:gd name="T49" fmla="*/ 17 h 120"/>
                <a:gd name="T50" fmla="*/ 75 w 101"/>
                <a:gd name="T51" fmla="*/ 22 h 120"/>
                <a:gd name="T52" fmla="*/ 72 w 101"/>
                <a:gd name="T53" fmla="*/ 20 h 120"/>
                <a:gd name="T54" fmla="*/ 69 w 101"/>
                <a:gd name="T55" fmla="*/ 15 h 120"/>
                <a:gd name="T56" fmla="*/ 66 w 101"/>
                <a:gd name="T57" fmla="*/ 8 h 120"/>
                <a:gd name="T58" fmla="*/ 56 w 101"/>
                <a:gd name="T59" fmla="*/ 0 h 120"/>
                <a:gd name="T60" fmla="*/ 58 w 101"/>
                <a:gd name="T61" fmla="*/ 9 h 120"/>
                <a:gd name="T62" fmla="*/ 64 w 101"/>
                <a:gd name="T63" fmla="*/ 14 h 120"/>
                <a:gd name="T64" fmla="*/ 68 w 101"/>
                <a:gd name="T65" fmla="*/ 21 h 120"/>
                <a:gd name="T66" fmla="*/ 67 w 101"/>
                <a:gd name="T67" fmla="*/ 33 h 120"/>
                <a:gd name="T68" fmla="*/ 61 w 101"/>
                <a:gd name="T69" fmla="*/ 40 h 120"/>
                <a:gd name="T70" fmla="*/ 71 w 101"/>
                <a:gd name="T71" fmla="*/ 50 h 120"/>
                <a:gd name="T72" fmla="*/ 69 w 101"/>
                <a:gd name="T73" fmla="*/ 63 h 120"/>
                <a:gd name="T74" fmla="*/ 76 w 101"/>
                <a:gd name="T75" fmla="*/ 64 h 120"/>
                <a:gd name="T76" fmla="*/ 85 w 101"/>
                <a:gd name="T77" fmla="*/ 51 h 120"/>
                <a:gd name="T78" fmla="*/ 88 w 101"/>
                <a:gd name="T79" fmla="*/ 43 h 120"/>
                <a:gd name="T80" fmla="*/ 93 w 101"/>
                <a:gd name="T81" fmla="*/ 41 h 120"/>
                <a:gd name="T82" fmla="*/ 96 w 101"/>
                <a:gd name="T83" fmla="*/ 36 h 120"/>
                <a:gd name="T84" fmla="*/ 99 w 101"/>
                <a:gd name="T85" fmla="*/ 29 h 120"/>
                <a:gd name="T86" fmla="*/ 91 w 101"/>
                <a:gd name="T87" fmla="*/ 2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120">
                  <a:moveTo>
                    <a:pt x="62" y="58"/>
                  </a:moveTo>
                  <a:cubicBezTo>
                    <a:pt x="60" y="56"/>
                    <a:pt x="59" y="59"/>
                    <a:pt x="56" y="60"/>
                  </a:cubicBezTo>
                  <a:cubicBezTo>
                    <a:pt x="53" y="61"/>
                    <a:pt x="51" y="54"/>
                    <a:pt x="48" y="57"/>
                  </a:cubicBezTo>
                  <a:cubicBezTo>
                    <a:pt x="45" y="60"/>
                    <a:pt x="48" y="61"/>
                    <a:pt x="44" y="64"/>
                  </a:cubicBezTo>
                  <a:cubicBezTo>
                    <a:pt x="40" y="67"/>
                    <a:pt x="42" y="68"/>
                    <a:pt x="37" y="75"/>
                  </a:cubicBezTo>
                  <a:cubicBezTo>
                    <a:pt x="33" y="82"/>
                    <a:pt x="17" y="86"/>
                    <a:pt x="15" y="90"/>
                  </a:cubicBezTo>
                  <a:cubicBezTo>
                    <a:pt x="13" y="93"/>
                    <a:pt x="5" y="97"/>
                    <a:pt x="5" y="99"/>
                  </a:cubicBezTo>
                  <a:cubicBezTo>
                    <a:pt x="5" y="102"/>
                    <a:pt x="0" y="104"/>
                    <a:pt x="3" y="108"/>
                  </a:cubicBezTo>
                  <a:cubicBezTo>
                    <a:pt x="5" y="111"/>
                    <a:pt x="8" y="109"/>
                    <a:pt x="10" y="111"/>
                  </a:cubicBezTo>
                  <a:cubicBezTo>
                    <a:pt x="12" y="114"/>
                    <a:pt x="15" y="112"/>
                    <a:pt x="16" y="114"/>
                  </a:cubicBezTo>
                  <a:cubicBezTo>
                    <a:pt x="17" y="116"/>
                    <a:pt x="25" y="116"/>
                    <a:pt x="31" y="110"/>
                  </a:cubicBezTo>
                  <a:cubicBezTo>
                    <a:pt x="37" y="105"/>
                    <a:pt x="34" y="102"/>
                    <a:pt x="36" y="101"/>
                  </a:cubicBezTo>
                  <a:cubicBezTo>
                    <a:pt x="38" y="100"/>
                    <a:pt x="39" y="95"/>
                    <a:pt x="40" y="93"/>
                  </a:cubicBezTo>
                  <a:cubicBezTo>
                    <a:pt x="42" y="90"/>
                    <a:pt x="43" y="87"/>
                    <a:pt x="49" y="87"/>
                  </a:cubicBezTo>
                  <a:cubicBezTo>
                    <a:pt x="55" y="87"/>
                    <a:pt x="52" y="86"/>
                    <a:pt x="52" y="83"/>
                  </a:cubicBezTo>
                  <a:cubicBezTo>
                    <a:pt x="51" y="80"/>
                    <a:pt x="57" y="79"/>
                    <a:pt x="57" y="75"/>
                  </a:cubicBezTo>
                  <a:cubicBezTo>
                    <a:pt x="57" y="71"/>
                    <a:pt x="65" y="68"/>
                    <a:pt x="63" y="65"/>
                  </a:cubicBezTo>
                  <a:cubicBezTo>
                    <a:pt x="62" y="62"/>
                    <a:pt x="65" y="60"/>
                    <a:pt x="62" y="58"/>
                  </a:cubicBezTo>
                  <a:close/>
                  <a:moveTo>
                    <a:pt x="11" y="120"/>
                  </a:moveTo>
                  <a:cubicBezTo>
                    <a:pt x="12" y="120"/>
                    <a:pt x="16" y="119"/>
                    <a:pt x="14" y="116"/>
                  </a:cubicBezTo>
                  <a:cubicBezTo>
                    <a:pt x="11" y="113"/>
                    <a:pt x="8" y="119"/>
                    <a:pt x="11" y="120"/>
                  </a:cubicBezTo>
                  <a:close/>
                  <a:moveTo>
                    <a:pt x="91" y="29"/>
                  </a:moveTo>
                  <a:cubicBezTo>
                    <a:pt x="90" y="32"/>
                    <a:pt x="87" y="29"/>
                    <a:pt x="83" y="29"/>
                  </a:cubicBezTo>
                  <a:cubicBezTo>
                    <a:pt x="80" y="29"/>
                    <a:pt x="79" y="27"/>
                    <a:pt x="79" y="24"/>
                  </a:cubicBezTo>
                  <a:cubicBezTo>
                    <a:pt x="79" y="21"/>
                    <a:pt x="78" y="17"/>
                    <a:pt x="75" y="17"/>
                  </a:cubicBezTo>
                  <a:cubicBezTo>
                    <a:pt x="72" y="18"/>
                    <a:pt x="76" y="21"/>
                    <a:pt x="75" y="22"/>
                  </a:cubicBezTo>
                  <a:cubicBezTo>
                    <a:pt x="74" y="23"/>
                    <a:pt x="73" y="20"/>
                    <a:pt x="72" y="20"/>
                  </a:cubicBezTo>
                  <a:cubicBezTo>
                    <a:pt x="70" y="20"/>
                    <a:pt x="69" y="18"/>
                    <a:pt x="69" y="15"/>
                  </a:cubicBezTo>
                  <a:cubicBezTo>
                    <a:pt x="69" y="11"/>
                    <a:pt x="66" y="12"/>
                    <a:pt x="66" y="8"/>
                  </a:cubicBezTo>
                  <a:cubicBezTo>
                    <a:pt x="66" y="3"/>
                    <a:pt x="59" y="0"/>
                    <a:pt x="56" y="0"/>
                  </a:cubicBezTo>
                  <a:cubicBezTo>
                    <a:pt x="52" y="0"/>
                    <a:pt x="56" y="7"/>
                    <a:pt x="58" y="9"/>
                  </a:cubicBezTo>
                  <a:cubicBezTo>
                    <a:pt x="60" y="11"/>
                    <a:pt x="64" y="13"/>
                    <a:pt x="64" y="14"/>
                  </a:cubicBezTo>
                  <a:cubicBezTo>
                    <a:pt x="64" y="16"/>
                    <a:pt x="66" y="20"/>
                    <a:pt x="68" y="21"/>
                  </a:cubicBezTo>
                  <a:cubicBezTo>
                    <a:pt x="71" y="22"/>
                    <a:pt x="67" y="28"/>
                    <a:pt x="67" y="33"/>
                  </a:cubicBezTo>
                  <a:cubicBezTo>
                    <a:pt x="67" y="38"/>
                    <a:pt x="63" y="37"/>
                    <a:pt x="61" y="40"/>
                  </a:cubicBezTo>
                  <a:cubicBezTo>
                    <a:pt x="58" y="43"/>
                    <a:pt x="67" y="47"/>
                    <a:pt x="71" y="50"/>
                  </a:cubicBezTo>
                  <a:cubicBezTo>
                    <a:pt x="75" y="53"/>
                    <a:pt x="68" y="61"/>
                    <a:pt x="69" y="63"/>
                  </a:cubicBezTo>
                  <a:cubicBezTo>
                    <a:pt x="70" y="64"/>
                    <a:pt x="72" y="65"/>
                    <a:pt x="76" y="64"/>
                  </a:cubicBezTo>
                  <a:cubicBezTo>
                    <a:pt x="80" y="63"/>
                    <a:pt x="82" y="54"/>
                    <a:pt x="85" y="51"/>
                  </a:cubicBezTo>
                  <a:cubicBezTo>
                    <a:pt x="88" y="49"/>
                    <a:pt x="86" y="45"/>
                    <a:pt x="88" y="43"/>
                  </a:cubicBezTo>
                  <a:cubicBezTo>
                    <a:pt x="89" y="41"/>
                    <a:pt x="91" y="41"/>
                    <a:pt x="93" y="41"/>
                  </a:cubicBezTo>
                  <a:cubicBezTo>
                    <a:pt x="95" y="41"/>
                    <a:pt x="94" y="36"/>
                    <a:pt x="96" y="36"/>
                  </a:cubicBezTo>
                  <a:cubicBezTo>
                    <a:pt x="99" y="36"/>
                    <a:pt x="98" y="33"/>
                    <a:pt x="99" y="29"/>
                  </a:cubicBezTo>
                  <a:cubicBezTo>
                    <a:pt x="101" y="25"/>
                    <a:pt x="93" y="27"/>
                    <a:pt x="91" y="2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6" name="Freeform 30"/>
            <p:cNvSpPr>
              <a:spLocks noEditPoints="1"/>
            </p:cNvSpPr>
            <p:nvPr/>
          </p:nvSpPr>
          <p:spPr bwMode="auto">
            <a:xfrm>
              <a:off x="5325" y="2337"/>
              <a:ext cx="59" cy="51"/>
            </a:xfrm>
            <a:custGeom>
              <a:avLst/>
              <a:gdLst>
                <a:gd name="T0" fmla="*/ 3 w 22"/>
                <a:gd name="T1" fmla="*/ 16 h 19"/>
                <a:gd name="T2" fmla="*/ 12 w 22"/>
                <a:gd name="T3" fmla="*/ 14 h 19"/>
                <a:gd name="T4" fmla="*/ 3 w 22"/>
                <a:gd name="T5" fmla="*/ 16 h 19"/>
                <a:gd name="T6" fmla="*/ 14 w 22"/>
                <a:gd name="T7" fmla="*/ 7 h 19"/>
                <a:gd name="T8" fmla="*/ 22 w 22"/>
                <a:gd name="T9" fmla="*/ 3 h 19"/>
                <a:gd name="T10" fmla="*/ 14 w 22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9">
                  <a:moveTo>
                    <a:pt x="3" y="16"/>
                  </a:moveTo>
                  <a:cubicBezTo>
                    <a:pt x="6" y="19"/>
                    <a:pt x="12" y="19"/>
                    <a:pt x="12" y="14"/>
                  </a:cubicBezTo>
                  <a:cubicBezTo>
                    <a:pt x="12" y="9"/>
                    <a:pt x="0" y="14"/>
                    <a:pt x="3" y="16"/>
                  </a:cubicBezTo>
                  <a:close/>
                  <a:moveTo>
                    <a:pt x="14" y="7"/>
                  </a:moveTo>
                  <a:cubicBezTo>
                    <a:pt x="16" y="8"/>
                    <a:pt x="22" y="6"/>
                    <a:pt x="22" y="3"/>
                  </a:cubicBezTo>
                  <a:cubicBezTo>
                    <a:pt x="22" y="0"/>
                    <a:pt x="11" y="6"/>
                    <a:pt x="14" y="7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7" name="Freeform 31"/>
            <p:cNvSpPr>
              <a:spLocks/>
            </p:cNvSpPr>
            <p:nvPr/>
          </p:nvSpPr>
          <p:spPr bwMode="auto">
            <a:xfrm>
              <a:off x="5044" y="2425"/>
              <a:ext cx="69" cy="56"/>
            </a:xfrm>
            <a:custGeom>
              <a:avLst/>
              <a:gdLst>
                <a:gd name="T0" fmla="*/ 0 w 26"/>
                <a:gd name="T1" fmla="*/ 3 h 21"/>
                <a:gd name="T2" fmla="*/ 23 w 26"/>
                <a:gd name="T3" fmla="*/ 19 h 21"/>
                <a:gd name="T4" fmla="*/ 0 w 26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3"/>
                  </a:moveTo>
                  <a:cubicBezTo>
                    <a:pt x="0" y="0"/>
                    <a:pt x="26" y="17"/>
                    <a:pt x="23" y="19"/>
                  </a:cubicBezTo>
                  <a:cubicBezTo>
                    <a:pt x="20" y="21"/>
                    <a:pt x="0" y="6"/>
                    <a:pt x="0" y="3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8" name="Freeform 32"/>
            <p:cNvSpPr>
              <a:spLocks noEditPoints="1"/>
            </p:cNvSpPr>
            <p:nvPr/>
          </p:nvSpPr>
          <p:spPr bwMode="auto">
            <a:xfrm>
              <a:off x="3548" y="1852"/>
              <a:ext cx="992" cy="359"/>
            </a:xfrm>
            <a:custGeom>
              <a:avLst/>
              <a:gdLst>
                <a:gd name="T0" fmla="*/ 27 w 370"/>
                <a:gd name="T1" fmla="*/ 57 h 134"/>
                <a:gd name="T2" fmla="*/ 105 w 370"/>
                <a:gd name="T3" fmla="*/ 71 h 134"/>
                <a:gd name="T4" fmla="*/ 16 w 370"/>
                <a:gd name="T5" fmla="*/ 36 h 134"/>
                <a:gd name="T6" fmla="*/ 198 w 370"/>
                <a:gd name="T7" fmla="*/ 95 h 134"/>
                <a:gd name="T8" fmla="*/ 207 w 370"/>
                <a:gd name="T9" fmla="*/ 76 h 134"/>
                <a:gd name="T10" fmla="*/ 219 w 370"/>
                <a:gd name="T11" fmla="*/ 78 h 134"/>
                <a:gd name="T12" fmla="*/ 227 w 370"/>
                <a:gd name="T13" fmla="*/ 54 h 134"/>
                <a:gd name="T14" fmla="*/ 227 w 370"/>
                <a:gd name="T15" fmla="*/ 45 h 134"/>
                <a:gd name="T16" fmla="*/ 212 w 370"/>
                <a:gd name="T17" fmla="*/ 37 h 134"/>
                <a:gd name="T18" fmla="*/ 190 w 370"/>
                <a:gd name="T19" fmla="*/ 69 h 134"/>
                <a:gd name="T20" fmla="*/ 88 w 370"/>
                <a:gd name="T21" fmla="*/ 75 h 134"/>
                <a:gd name="T22" fmla="*/ 85 w 370"/>
                <a:gd name="T23" fmla="*/ 61 h 134"/>
                <a:gd name="T24" fmla="*/ 82 w 370"/>
                <a:gd name="T25" fmla="*/ 67 h 134"/>
                <a:gd name="T26" fmla="*/ 68 w 370"/>
                <a:gd name="T27" fmla="*/ 50 h 134"/>
                <a:gd name="T28" fmla="*/ 56 w 370"/>
                <a:gd name="T29" fmla="*/ 35 h 134"/>
                <a:gd name="T30" fmla="*/ 37 w 370"/>
                <a:gd name="T31" fmla="*/ 23 h 134"/>
                <a:gd name="T32" fmla="*/ 2 w 370"/>
                <a:gd name="T33" fmla="*/ 3 h 134"/>
                <a:gd name="T34" fmla="*/ 32 w 370"/>
                <a:gd name="T35" fmla="*/ 46 h 134"/>
                <a:gd name="T36" fmla="*/ 71 w 370"/>
                <a:gd name="T37" fmla="*/ 91 h 134"/>
                <a:gd name="T38" fmla="*/ 86 w 370"/>
                <a:gd name="T39" fmla="*/ 83 h 134"/>
                <a:gd name="T40" fmla="*/ 266 w 370"/>
                <a:gd name="T41" fmla="*/ 37 h 134"/>
                <a:gd name="T42" fmla="*/ 268 w 370"/>
                <a:gd name="T43" fmla="*/ 45 h 134"/>
                <a:gd name="T44" fmla="*/ 249 w 370"/>
                <a:gd name="T45" fmla="*/ 75 h 134"/>
                <a:gd name="T46" fmla="*/ 198 w 370"/>
                <a:gd name="T47" fmla="*/ 119 h 134"/>
                <a:gd name="T48" fmla="*/ 230 w 370"/>
                <a:gd name="T49" fmla="*/ 115 h 134"/>
                <a:gd name="T50" fmla="*/ 276 w 370"/>
                <a:gd name="T51" fmla="*/ 76 h 134"/>
                <a:gd name="T52" fmla="*/ 155 w 370"/>
                <a:gd name="T53" fmla="*/ 112 h 134"/>
                <a:gd name="T54" fmla="*/ 140 w 370"/>
                <a:gd name="T55" fmla="*/ 105 h 134"/>
                <a:gd name="T56" fmla="*/ 87 w 370"/>
                <a:gd name="T57" fmla="*/ 98 h 134"/>
                <a:gd name="T58" fmla="*/ 94 w 370"/>
                <a:gd name="T59" fmla="*/ 108 h 134"/>
                <a:gd name="T60" fmla="*/ 143 w 370"/>
                <a:gd name="T61" fmla="*/ 117 h 134"/>
                <a:gd name="T62" fmla="*/ 155 w 370"/>
                <a:gd name="T63" fmla="*/ 112 h 134"/>
                <a:gd name="T64" fmla="*/ 322 w 370"/>
                <a:gd name="T65" fmla="*/ 75 h 134"/>
                <a:gd name="T66" fmla="*/ 289 w 370"/>
                <a:gd name="T67" fmla="*/ 58 h 134"/>
                <a:gd name="T68" fmla="*/ 310 w 370"/>
                <a:gd name="T69" fmla="*/ 66 h 134"/>
                <a:gd name="T70" fmla="*/ 298 w 370"/>
                <a:gd name="T71" fmla="*/ 71 h 134"/>
                <a:gd name="T72" fmla="*/ 317 w 370"/>
                <a:gd name="T73" fmla="*/ 81 h 134"/>
                <a:gd name="T74" fmla="*/ 351 w 370"/>
                <a:gd name="T75" fmla="*/ 102 h 134"/>
                <a:gd name="T76" fmla="*/ 362 w 370"/>
                <a:gd name="T77" fmla="*/ 114 h 134"/>
                <a:gd name="T78" fmla="*/ 343 w 370"/>
                <a:gd name="T79" fmla="*/ 61 h 134"/>
                <a:gd name="T80" fmla="*/ 236 w 370"/>
                <a:gd name="T81" fmla="*/ 124 h 134"/>
                <a:gd name="T82" fmla="*/ 239 w 370"/>
                <a:gd name="T83" fmla="*/ 126 h 134"/>
                <a:gd name="T84" fmla="*/ 242 w 370"/>
                <a:gd name="T85" fmla="*/ 123 h 134"/>
                <a:gd name="T86" fmla="*/ 178 w 370"/>
                <a:gd name="T87" fmla="*/ 47 h 134"/>
                <a:gd name="T88" fmla="*/ 182 w 370"/>
                <a:gd name="T89" fmla="*/ 27 h 134"/>
                <a:gd name="T90" fmla="*/ 181 w 370"/>
                <a:gd name="T91" fmla="*/ 14 h 134"/>
                <a:gd name="T92" fmla="*/ 160 w 370"/>
                <a:gd name="T93" fmla="*/ 25 h 134"/>
                <a:gd name="T94" fmla="*/ 143 w 370"/>
                <a:gd name="T95" fmla="*/ 36 h 134"/>
                <a:gd name="T96" fmla="*/ 118 w 370"/>
                <a:gd name="T97" fmla="*/ 37 h 134"/>
                <a:gd name="T98" fmla="*/ 110 w 370"/>
                <a:gd name="T99" fmla="*/ 43 h 134"/>
                <a:gd name="T100" fmla="*/ 128 w 370"/>
                <a:gd name="T101" fmla="*/ 73 h 134"/>
                <a:gd name="T102" fmla="*/ 156 w 370"/>
                <a:gd name="T103" fmla="*/ 79 h 134"/>
                <a:gd name="T104" fmla="*/ 191 w 370"/>
                <a:gd name="T105" fmla="*/ 126 h 134"/>
                <a:gd name="T106" fmla="*/ 191 w 370"/>
                <a:gd name="T107" fmla="*/ 126 h 134"/>
                <a:gd name="T108" fmla="*/ 168 w 370"/>
                <a:gd name="T109" fmla="*/ 120 h 134"/>
                <a:gd name="T110" fmla="*/ 179 w 370"/>
                <a:gd name="T11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134">
                  <a:moveTo>
                    <a:pt x="27" y="57"/>
                  </a:moveTo>
                  <a:cubicBezTo>
                    <a:pt x="27" y="58"/>
                    <a:pt x="29" y="63"/>
                    <a:pt x="31" y="61"/>
                  </a:cubicBezTo>
                  <a:cubicBezTo>
                    <a:pt x="33" y="60"/>
                    <a:pt x="29" y="53"/>
                    <a:pt x="27" y="57"/>
                  </a:cubicBezTo>
                  <a:close/>
                  <a:moveTo>
                    <a:pt x="105" y="71"/>
                  </a:moveTo>
                  <a:cubicBezTo>
                    <a:pt x="105" y="69"/>
                    <a:pt x="99" y="70"/>
                    <a:pt x="101" y="73"/>
                  </a:cubicBezTo>
                  <a:cubicBezTo>
                    <a:pt x="103" y="76"/>
                    <a:pt x="105" y="73"/>
                    <a:pt x="105" y="71"/>
                  </a:cubicBezTo>
                  <a:close/>
                  <a:moveTo>
                    <a:pt x="16" y="36"/>
                  </a:moveTo>
                  <a:cubicBezTo>
                    <a:pt x="15" y="39"/>
                    <a:pt x="18" y="46"/>
                    <a:pt x="21" y="43"/>
                  </a:cubicBezTo>
                  <a:cubicBezTo>
                    <a:pt x="23" y="40"/>
                    <a:pt x="16" y="34"/>
                    <a:pt x="16" y="36"/>
                  </a:cubicBezTo>
                  <a:close/>
                  <a:moveTo>
                    <a:pt x="195" y="77"/>
                  </a:moveTo>
                  <a:cubicBezTo>
                    <a:pt x="199" y="77"/>
                    <a:pt x="198" y="82"/>
                    <a:pt x="198" y="85"/>
                  </a:cubicBezTo>
                  <a:cubicBezTo>
                    <a:pt x="197" y="89"/>
                    <a:pt x="195" y="96"/>
                    <a:pt x="198" y="95"/>
                  </a:cubicBezTo>
                  <a:cubicBezTo>
                    <a:pt x="202" y="93"/>
                    <a:pt x="205" y="89"/>
                    <a:pt x="203" y="87"/>
                  </a:cubicBezTo>
                  <a:cubicBezTo>
                    <a:pt x="200" y="85"/>
                    <a:pt x="201" y="75"/>
                    <a:pt x="202" y="72"/>
                  </a:cubicBezTo>
                  <a:cubicBezTo>
                    <a:pt x="203" y="70"/>
                    <a:pt x="209" y="71"/>
                    <a:pt x="207" y="76"/>
                  </a:cubicBezTo>
                  <a:cubicBezTo>
                    <a:pt x="205" y="80"/>
                    <a:pt x="211" y="79"/>
                    <a:pt x="211" y="84"/>
                  </a:cubicBezTo>
                  <a:cubicBezTo>
                    <a:pt x="211" y="88"/>
                    <a:pt x="214" y="86"/>
                    <a:pt x="218" y="85"/>
                  </a:cubicBezTo>
                  <a:cubicBezTo>
                    <a:pt x="222" y="83"/>
                    <a:pt x="221" y="81"/>
                    <a:pt x="219" y="78"/>
                  </a:cubicBezTo>
                  <a:cubicBezTo>
                    <a:pt x="216" y="76"/>
                    <a:pt x="221" y="71"/>
                    <a:pt x="217" y="69"/>
                  </a:cubicBezTo>
                  <a:cubicBezTo>
                    <a:pt x="213" y="67"/>
                    <a:pt x="211" y="63"/>
                    <a:pt x="214" y="62"/>
                  </a:cubicBezTo>
                  <a:cubicBezTo>
                    <a:pt x="218" y="62"/>
                    <a:pt x="228" y="56"/>
                    <a:pt x="227" y="54"/>
                  </a:cubicBezTo>
                  <a:cubicBezTo>
                    <a:pt x="225" y="51"/>
                    <a:pt x="211" y="54"/>
                    <a:pt x="210" y="58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1" y="43"/>
                    <a:pt x="221" y="42"/>
                    <a:pt x="227" y="45"/>
                  </a:cubicBezTo>
                  <a:cubicBezTo>
                    <a:pt x="232" y="47"/>
                    <a:pt x="239" y="40"/>
                    <a:pt x="241" y="36"/>
                  </a:cubicBezTo>
                  <a:cubicBezTo>
                    <a:pt x="243" y="32"/>
                    <a:pt x="236" y="37"/>
                    <a:pt x="232" y="40"/>
                  </a:cubicBezTo>
                  <a:cubicBezTo>
                    <a:pt x="228" y="42"/>
                    <a:pt x="217" y="39"/>
                    <a:pt x="212" y="37"/>
                  </a:cubicBezTo>
                  <a:cubicBezTo>
                    <a:pt x="207" y="36"/>
                    <a:pt x="207" y="41"/>
                    <a:pt x="202" y="41"/>
                  </a:cubicBezTo>
                  <a:cubicBezTo>
                    <a:pt x="198" y="42"/>
                    <a:pt x="199" y="52"/>
                    <a:pt x="197" y="53"/>
                  </a:cubicBezTo>
                  <a:cubicBezTo>
                    <a:pt x="194" y="55"/>
                    <a:pt x="194" y="62"/>
                    <a:pt x="190" y="69"/>
                  </a:cubicBezTo>
                  <a:cubicBezTo>
                    <a:pt x="186" y="76"/>
                    <a:pt x="192" y="77"/>
                    <a:pt x="195" y="77"/>
                  </a:cubicBezTo>
                  <a:close/>
                  <a:moveTo>
                    <a:pt x="86" y="83"/>
                  </a:moveTo>
                  <a:cubicBezTo>
                    <a:pt x="86" y="80"/>
                    <a:pt x="88" y="76"/>
                    <a:pt x="88" y="75"/>
                  </a:cubicBezTo>
                  <a:cubicBezTo>
                    <a:pt x="88" y="73"/>
                    <a:pt x="89" y="72"/>
                    <a:pt x="91" y="73"/>
                  </a:cubicBezTo>
                  <a:cubicBezTo>
                    <a:pt x="93" y="73"/>
                    <a:pt x="93" y="68"/>
                    <a:pt x="91" y="68"/>
                  </a:cubicBezTo>
                  <a:cubicBezTo>
                    <a:pt x="90" y="67"/>
                    <a:pt x="89" y="61"/>
                    <a:pt x="85" y="61"/>
                  </a:cubicBezTo>
                  <a:cubicBezTo>
                    <a:pt x="81" y="61"/>
                    <a:pt x="81" y="65"/>
                    <a:pt x="84" y="65"/>
                  </a:cubicBezTo>
                  <a:cubicBezTo>
                    <a:pt x="86" y="65"/>
                    <a:pt x="87" y="67"/>
                    <a:pt x="87" y="69"/>
                  </a:cubicBezTo>
                  <a:cubicBezTo>
                    <a:pt x="86" y="71"/>
                    <a:pt x="85" y="67"/>
                    <a:pt x="82" y="67"/>
                  </a:cubicBezTo>
                  <a:cubicBezTo>
                    <a:pt x="78" y="68"/>
                    <a:pt x="81" y="63"/>
                    <a:pt x="77" y="63"/>
                  </a:cubicBezTo>
                  <a:cubicBezTo>
                    <a:pt x="73" y="63"/>
                    <a:pt x="74" y="56"/>
                    <a:pt x="70" y="56"/>
                  </a:cubicBezTo>
                  <a:cubicBezTo>
                    <a:pt x="66" y="56"/>
                    <a:pt x="65" y="53"/>
                    <a:pt x="68" y="50"/>
                  </a:cubicBezTo>
                  <a:cubicBezTo>
                    <a:pt x="71" y="48"/>
                    <a:pt x="64" y="46"/>
                    <a:pt x="64" y="43"/>
                  </a:cubicBezTo>
                  <a:cubicBezTo>
                    <a:pt x="64" y="40"/>
                    <a:pt x="60" y="42"/>
                    <a:pt x="60" y="39"/>
                  </a:cubicBezTo>
                  <a:cubicBezTo>
                    <a:pt x="60" y="37"/>
                    <a:pt x="58" y="38"/>
                    <a:pt x="56" y="35"/>
                  </a:cubicBezTo>
                  <a:cubicBezTo>
                    <a:pt x="53" y="32"/>
                    <a:pt x="52" y="35"/>
                    <a:pt x="51" y="33"/>
                  </a:cubicBezTo>
                  <a:cubicBezTo>
                    <a:pt x="49" y="31"/>
                    <a:pt x="46" y="30"/>
                    <a:pt x="44" y="30"/>
                  </a:cubicBezTo>
                  <a:cubicBezTo>
                    <a:pt x="43" y="31"/>
                    <a:pt x="39" y="27"/>
                    <a:pt x="37" y="23"/>
                  </a:cubicBezTo>
                  <a:cubicBezTo>
                    <a:pt x="36" y="20"/>
                    <a:pt x="25" y="15"/>
                    <a:pt x="24" y="11"/>
                  </a:cubicBezTo>
                  <a:cubicBezTo>
                    <a:pt x="22" y="7"/>
                    <a:pt x="19" y="6"/>
                    <a:pt x="12" y="6"/>
                  </a:cubicBezTo>
                  <a:cubicBezTo>
                    <a:pt x="6" y="6"/>
                    <a:pt x="3" y="0"/>
                    <a:pt x="2" y="3"/>
                  </a:cubicBezTo>
                  <a:cubicBezTo>
                    <a:pt x="0" y="7"/>
                    <a:pt x="9" y="16"/>
                    <a:pt x="13" y="18"/>
                  </a:cubicBezTo>
                  <a:cubicBezTo>
                    <a:pt x="17" y="21"/>
                    <a:pt x="19" y="29"/>
                    <a:pt x="24" y="30"/>
                  </a:cubicBezTo>
                  <a:cubicBezTo>
                    <a:pt x="28" y="30"/>
                    <a:pt x="29" y="45"/>
                    <a:pt x="32" y="46"/>
                  </a:cubicBezTo>
                  <a:cubicBezTo>
                    <a:pt x="36" y="46"/>
                    <a:pt x="44" y="58"/>
                    <a:pt x="45" y="64"/>
                  </a:cubicBezTo>
                  <a:cubicBezTo>
                    <a:pt x="46" y="71"/>
                    <a:pt x="54" y="74"/>
                    <a:pt x="57" y="78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2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5"/>
                  </a:cubicBezTo>
                  <a:cubicBezTo>
                    <a:pt x="86" y="95"/>
                    <a:pt x="87" y="86"/>
                    <a:pt x="86" y="83"/>
                  </a:cubicBezTo>
                  <a:close/>
                  <a:moveTo>
                    <a:pt x="268" y="45"/>
                  </a:moveTo>
                  <a:cubicBezTo>
                    <a:pt x="273" y="46"/>
                    <a:pt x="271" y="42"/>
                    <a:pt x="271" y="39"/>
                  </a:cubicBezTo>
                  <a:cubicBezTo>
                    <a:pt x="271" y="36"/>
                    <a:pt x="266" y="39"/>
                    <a:pt x="266" y="37"/>
                  </a:cubicBezTo>
                  <a:cubicBezTo>
                    <a:pt x="266" y="35"/>
                    <a:pt x="265" y="29"/>
                    <a:pt x="261" y="34"/>
                  </a:cubicBezTo>
                  <a:cubicBezTo>
                    <a:pt x="257" y="39"/>
                    <a:pt x="262" y="52"/>
                    <a:pt x="265" y="51"/>
                  </a:cubicBezTo>
                  <a:cubicBezTo>
                    <a:pt x="268" y="51"/>
                    <a:pt x="263" y="45"/>
                    <a:pt x="268" y="45"/>
                  </a:cubicBezTo>
                  <a:close/>
                  <a:moveTo>
                    <a:pt x="249" y="75"/>
                  </a:moveTo>
                  <a:cubicBezTo>
                    <a:pt x="250" y="79"/>
                    <a:pt x="256" y="81"/>
                    <a:pt x="258" y="77"/>
                  </a:cubicBezTo>
                  <a:cubicBezTo>
                    <a:pt x="260" y="74"/>
                    <a:pt x="248" y="70"/>
                    <a:pt x="249" y="75"/>
                  </a:cubicBezTo>
                  <a:close/>
                  <a:moveTo>
                    <a:pt x="230" y="115"/>
                  </a:moveTo>
                  <a:cubicBezTo>
                    <a:pt x="223" y="114"/>
                    <a:pt x="219" y="119"/>
                    <a:pt x="213" y="116"/>
                  </a:cubicBezTo>
                  <a:cubicBezTo>
                    <a:pt x="206" y="114"/>
                    <a:pt x="197" y="116"/>
                    <a:pt x="198" y="119"/>
                  </a:cubicBezTo>
                  <a:cubicBezTo>
                    <a:pt x="199" y="120"/>
                    <a:pt x="204" y="121"/>
                    <a:pt x="211" y="121"/>
                  </a:cubicBezTo>
                  <a:cubicBezTo>
                    <a:pt x="217" y="121"/>
                    <a:pt x="223" y="118"/>
                    <a:pt x="227" y="117"/>
                  </a:cubicBezTo>
                  <a:cubicBezTo>
                    <a:pt x="232" y="117"/>
                    <a:pt x="236" y="116"/>
                    <a:pt x="230" y="115"/>
                  </a:cubicBezTo>
                  <a:close/>
                  <a:moveTo>
                    <a:pt x="281" y="71"/>
                  </a:moveTo>
                  <a:cubicBezTo>
                    <a:pt x="275" y="70"/>
                    <a:pt x="264" y="71"/>
                    <a:pt x="265" y="74"/>
                  </a:cubicBezTo>
                  <a:cubicBezTo>
                    <a:pt x="266" y="77"/>
                    <a:pt x="271" y="76"/>
                    <a:pt x="276" y="76"/>
                  </a:cubicBezTo>
                  <a:cubicBezTo>
                    <a:pt x="281" y="76"/>
                    <a:pt x="284" y="80"/>
                    <a:pt x="286" y="80"/>
                  </a:cubicBezTo>
                  <a:cubicBezTo>
                    <a:pt x="289" y="80"/>
                    <a:pt x="287" y="73"/>
                    <a:pt x="281" y="71"/>
                  </a:cubicBezTo>
                  <a:close/>
                  <a:moveTo>
                    <a:pt x="155" y="112"/>
                  </a:moveTo>
                  <a:cubicBezTo>
                    <a:pt x="155" y="110"/>
                    <a:pt x="146" y="112"/>
                    <a:pt x="141" y="110"/>
                  </a:cubicBezTo>
                  <a:cubicBezTo>
                    <a:pt x="137" y="108"/>
                    <a:pt x="146" y="107"/>
                    <a:pt x="149" y="105"/>
                  </a:cubicBezTo>
                  <a:cubicBezTo>
                    <a:pt x="153" y="103"/>
                    <a:pt x="148" y="102"/>
                    <a:pt x="140" y="105"/>
                  </a:cubicBezTo>
                  <a:cubicBezTo>
                    <a:pt x="132" y="107"/>
                    <a:pt x="124" y="99"/>
                    <a:pt x="123" y="103"/>
                  </a:cubicBezTo>
                  <a:cubicBezTo>
                    <a:pt x="123" y="106"/>
                    <a:pt x="110" y="101"/>
                    <a:pt x="106" y="99"/>
                  </a:cubicBezTo>
                  <a:cubicBezTo>
                    <a:pt x="103" y="96"/>
                    <a:pt x="90" y="93"/>
                    <a:pt x="87" y="98"/>
                  </a:cubicBezTo>
                  <a:cubicBezTo>
                    <a:pt x="85" y="102"/>
                    <a:pt x="83" y="98"/>
                    <a:pt x="84" y="103"/>
                  </a:cubicBezTo>
                  <a:cubicBezTo>
                    <a:pt x="84" y="105"/>
                    <a:pt x="87" y="104"/>
                    <a:pt x="90" y="104"/>
                  </a:cubicBezTo>
                  <a:cubicBezTo>
                    <a:pt x="92" y="104"/>
                    <a:pt x="91" y="108"/>
                    <a:pt x="94" y="108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7"/>
                    <a:pt x="119" y="110"/>
                    <a:pt x="123" y="113"/>
                  </a:cubicBezTo>
                  <a:cubicBezTo>
                    <a:pt x="128" y="117"/>
                    <a:pt x="139" y="117"/>
                    <a:pt x="143" y="117"/>
                  </a:cubicBezTo>
                  <a:cubicBezTo>
                    <a:pt x="148" y="116"/>
                    <a:pt x="152" y="119"/>
                    <a:pt x="154" y="117"/>
                  </a:cubicBezTo>
                  <a:cubicBezTo>
                    <a:pt x="156" y="115"/>
                    <a:pt x="159" y="121"/>
                    <a:pt x="164" y="117"/>
                  </a:cubicBezTo>
                  <a:cubicBezTo>
                    <a:pt x="168" y="114"/>
                    <a:pt x="156" y="115"/>
                    <a:pt x="155" y="112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7"/>
                    <a:pt x="335" y="67"/>
                  </a:cubicBezTo>
                  <a:cubicBezTo>
                    <a:pt x="332" y="67"/>
                    <a:pt x="328" y="73"/>
                    <a:pt x="322" y="75"/>
                  </a:cubicBezTo>
                  <a:cubicBezTo>
                    <a:pt x="317" y="77"/>
                    <a:pt x="316" y="59"/>
                    <a:pt x="314" y="55"/>
                  </a:cubicBezTo>
                  <a:cubicBezTo>
                    <a:pt x="311" y="52"/>
                    <a:pt x="297" y="49"/>
                    <a:pt x="295" y="53"/>
                  </a:cubicBezTo>
                  <a:cubicBezTo>
                    <a:pt x="294" y="57"/>
                    <a:pt x="289" y="55"/>
                    <a:pt x="289" y="58"/>
                  </a:cubicBezTo>
                  <a:cubicBezTo>
                    <a:pt x="288" y="61"/>
                    <a:pt x="290" y="60"/>
                    <a:pt x="293" y="60"/>
                  </a:cubicBezTo>
                  <a:cubicBezTo>
                    <a:pt x="296" y="60"/>
                    <a:pt x="296" y="63"/>
                    <a:pt x="297" y="66"/>
                  </a:cubicBezTo>
                  <a:cubicBezTo>
                    <a:pt x="299" y="69"/>
                    <a:pt x="307" y="67"/>
                    <a:pt x="310" y="66"/>
                  </a:cubicBezTo>
                  <a:cubicBezTo>
                    <a:pt x="313" y="66"/>
                    <a:pt x="314" y="70"/>
                    <a:pt x="310" y="69"/>
                  </a:cubicBezTo>
                  <a:cubicBezTo>
                    <a:pt x="305" y="67"/>
                    <a:pt x="305" y="71"/>
                    <a:pt x="303" y="70"/>
                  </a:cubicBezTo>
                  <a:cubicBezTo>
                    <a:pt x="300" y="69"/>
                    <a:pt x="296" y="70"/>
                    <a:pt x="298" y="71"/>
                  </a:cubicBezTo>
                  <a:cubicBezTo>
                    <a:pt x="300" y="73"/>
                    <a:pt x="303" y="75"/>
                    <a:pt x="303" y="78"/>
                  </a:cubicBezTo>
                  <a:cubicBezTo>
                    <a:pt x="303" y="82"/>
                    <a:pt x="308" y="81"/>
                    <a:pt x="308" y="78"/>
                  </a:cubicBezTo>
                  <a:cubicBezTo>
                    <a:pt x="308" y="75"/>
                    <a:pt x="311" y="79"/>
                    <a:pt x="317" y="81"/>
                  </a:cubicBezTo>
                  <a:cubicBezTo>
                    <a:pt x="322" y="82"/>
                    <a:pt x="318" y="84"/>
                    <a:pt x="324" y="85"/>
                  </a:cubicBezTo>
                  <a:cubicBezTo>
                    <a:pt x="329" y="85"/>
                    <a:pt x="342" y="89"/>
                    <a:pt x="346" y="92"/>
                  </a:cubicBezTo>
                  <a:cubicBezTo>
                    <a:pt x="351" y="96"/>
                    <a:pt x="348" y="98"/>
                    <a:pt x="351" y="102"/>
                  </a:cubicBezTo>
                  <a:cubicBezTo>
                    <a:pt x="354" y="105"/>
                    <a:pt x="355" y="109"/>
                    <a:pt x="351" y="109"/>
                  </a:cubicBezTo>
                  <a:cubicBezTo>
                    <a:pt x="346" y="109"/>
                    <a:pt x="342" y="113"/>
                    <a:pt x="343" y="115"/>
                  </a:cubicBezTo>
                  <a:cubicBezTo>
                    <a:pt x="344" y="117"/>
                    <a:pt x="358" y="114"/>
                    <a:pt x="362" y="114"/>
                  </a:cubicBezTo>
                  <a:cubicBezTo>
                    <a:pt x="364" y="114"/>
                    <a:pt x="366" y="118"/>
                    <a:pt x="370" y="121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60" y="67"/>
                    <a:pt x="346" y="60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1"/>
                    <a:pt x="238" y="122"/>
                    <a:pt x="237" y="122"/>
                  </a:cubicBezTo>
                  <a:cubicBezTo>
                    <a:pt x="237" y="123"/>
                    <a:pt x="236" y="124"/>
                    <a:pt x="236" y="124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0"/>
                    <a:pt x="229" y="132"/>
                  </a:cubicBezTo>
                  <a:cubicBezTo>
                    <a:pt x="232" y="133"/>
                    <a:pt x="237" y="129"/>
                    <a:pt x="239" y="126"/>
                  </a:cubicBezTo>
                  <a:cubicBezTo>
                    <a:pt x="240" y="126"/>
                    <a:pt x="240" y="125"/>
                    <a:pt x="241" y="125"/>
                  </a:cubicBezTo>
                  <a:cubicBezTo>
                    <a:pt x="241" y="124"/>
                    <a:pt x="241" y="124"/>
                    <a:pt x="241" y="124"/>
                  </a:cubicBezTo>
                  <a:cubicBezTo>
                    <a:pt x="242" y="124"/>
                    <a:pt x="242" y="124"/>
                    <a:pt x="242" y="123"/>
                  </a:cubicBezTo>
                  <a:cubicBezTo>
                    <a:pt x="241" y="122"/>
                    <a:pt x="240" y="121"/>
                    <a:pt x="240" y="121"/>
                  </a:cubicBezTo>
                  <a:close/>
                  <a:moveTo>
                    <a:pt x="174" y="60"/>
                  </a:moveTo>
                  <a:cubicBezTo>
                    <a:pt x="178" y="57"/>
                    <a:pt x="179" y="52"/>
                    <a:pt x="178" y="47"/>
                  </a:cubicBezTo>
                  <a:cubicBezTo>
                    <a:pt x="178" y="42"/>
                    <a:pt x="189" y="42"/>
                    <a:pt x="190" y="40"/>
                  </a:cubicBezTo>
                  <a:cubicBezTo>
                    <a:pt x="192" y="38"/>
                    <a:pt x="188" y="35"/>
                    <a:pt x="185" y="34"/>
                  </a:cubicBezTo>
                  <a:cubicBezTo>
                    <a:pt x="182" y="32"/>
                    <a:pt x="184" y="29"/>
                    <a:pt x="182" y="27"/>
                  </a:cubicBezTo>
                  <a:cubicBezTo>
                    <a:pt x="180" y="26"/>
                    <a:pt x="177" y="21"/>
                    <a:pt x="180" y="20"/>
                  </a:cubicBezTo>
                  <a:cubicBezTo>
                    <a:pt x="183" y="20"/>
                    <a:pt x="178" y="16"/>
                    <a:pt x="180" y="14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0" y="13"/>
                    <a:pt x="178" y="12"/>
                    <a:pt x="178" y="12"/>
                  </a:cubicBezTo>
                  <a:cubicBezTo>
                    <a:pt x="174" y="12"/>
                    <a:pt x="165" y="12"/>
                    <a:pt x="165" y="18"/>
                  </a:cubicBezTo>
                  <a:cubicBezTo>
                    <a:pt x="166" y="24"/>
                    <a:pt x="160" y="22"/>
                    <a:pt x="160" y="25"/>
                  </a:cubicBezTo>
                  <a:cubicBezTo>
                    <a:pt x="161" y="28"/>
                    <a:pt x="158" y="28"/>
                    <a:pt x="158" y="32"/>
                  </a:cubicBezTo>
                  <a:cubicBezTo>
                    <a:pt x="159" y="37"/>
                    <a:pt x="156" y="35"/>
                    <a:pt x="151" y="37"/>
                  </a:cubicBezTo>
                  <a:cubicBezTo>
                    <a:pt x="146" y="40"/>
                    <a:pt x="148" y="36"/>
                    <a:pt x="143" y="36"/>
                  </a:cubicBezTo>
                  <a:cubicBezTo>
                    <a:pt x="139" y="36"/>
                    <a:pt x="138" y="38"/>
                    <a:pt x="135" y="39"/>
                  </a:cubicBezTo>
                  <a:cubicBezTo>
                    <a:pt x="132" y="40"/>
                    <a:pt x="127" y="39"/>
                    <a:pt x="125" y="40"/>
                  </a:cubicBezTo>
                  <a:cubicBezTo>
                    <a:pt x="123" y="41"/>
                    <a:pt x="120" y="37"/>
                    <a:pt x="118" y="37"/>
                  </a:cubicBezTo>
                  <a:cubicBezTo>
                    <a:pt x="117" y="37"/>
                    <a:pt x="116" y="34"/>
                    <a:pt x="116" y="32"/>
                  </a:cubicBezTo>
                  <a:cubicBezTo>
                    <a:pt x="115" y="32"/>
                    <a:pt x="115" y="31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6"/>
                    <a:pt x="112" y="51"/>
                    <a:pt x="114" y="54"/>
                  </a:cubicBezTo>
                  <a:cubicBezTo>
                    <a:pt x="115" y="56"/>
                    <a:pt x="121" y="57"/>
                    <a:pt x="121" y="62"/>
                  </a:cubicBezTo>
                  <a:cubicBezTo>
                    <a:pt x="121" y="67"/>
                    <a:pt x="125" y="75"/>
                    <a:pt x="128" y="73"/>
                  </a:cubicBezTo>
                  <a:cubicBezTo>
                    <a:pt x="131" y="71"/>
                    <a:pt x="134" y="74"/>
                    <a:pt x="135" y="76"/>
                  </a:cubicBezTo>
                  <a:cubicBezTo>
                    <a:pt x="136" y="78"/>
                    <a:pt x="143" y="74"/>
                    <a:pt x="145" y="75"/>
                  </a:cubicBezTo>
                  <a:cubicBezTo>
                    <a:pt x="148" y="75"/>
                    <a:pt x="155" y="76"/>
                    <a:pt x="156" y="79"/>
                  </a:cubicBezTo>
                  <a:cubicBezTo>
                    <a:pt x="156" y="82"/>
                    <a:pt x="163" y="79"/>
                    <a:pt x="167" y="77"/>
                  </a:cubicBezTo>
                  <a:cubicBezTo>
                    <a:pt x="172" y="76"/>
                    <a:pt x="169" y="62"/>
                    <a:pt x="174" y="60"/>
                  </a:cubicBezTo>
                  <a:close/>
                  <a:moveTo>
                    <a:pt x="191" y="126"/>
                  </a:moveTo>
                  <a:cubicBezTo>
                    <a:pt x="193" y="128"/>
                    <a:pt x="197" y="128"/>
                    <a:pt x="198" y="130"/>
                  </a:cubicBezTo>
                  <a:cubicBezTo>
                    <a:pt x="200" y="131"/>
                    <a:pt x="206" y="134"/>
                    <a:pt x="206" y="130"/>
                  </a:cubicBezTo>
                  <a:cubicBezTo>
                    <a:pt x="206" y="126"/>
                    <a:pt x="190" y="124"/>
                    <a:pt x="191" y="126"/>
                  </a:cubicBezTo>
                  <a:close/>
                  <a:moveTo>
                    <a:pt x="179" y="115"/>
                  </a:moveTo>
                  <a:cubicBezTo>
                    <a:pt x="178" y="117"/>
                    <a:pt x="174" y="117"/>
                    <a:pt x="172" y="115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4"/>
                    <a:pt x="180" y="122"/>
                  </a:cubicBezTo>
                  <a:cubicBezTo>
                    <a:pt x="186" y="119"/>
                    <a:pt x="190" y="121"/>
                    <a:pt x="191" y="118"/>
                  </a:cubicBezTo>
                  <a:cubicBezTo>
                    <a:pt x="193" y="115"/>
                    <a:pt x="180" y="112"/>
                    <a:pt x="179" y="115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9" name="Freeform 33"/>
            <p:cNvSpPr>
              <a:spLocks noEditPoints="1"/>
            </p:cNvSpPr>
            <p:nvPr/>
          </p:nvSpPr>
          <p:spPr bwMode="auto">
            <a:xfrm>
              <a:off x="4173" y="2157"/>
              <a:ext cx="72" cy="30"/>
            </a:xfrm>
            <a:custGeom>
              <a:avLst/>
              <a:gdLst>
                <a:gd name="T0" fmla="*/ 3 w 27"/>
                <a:gd name="T1" fmla="*/ 8 h 11"/>
                <a:gd name="T2" fmla="*/ 0 w 27"/>
                <a:gd name="T3" fmla="*/ 9 h 11"/>
                <a:gd name="T4" fmla="*/ 3 w 27"/>
                <a:gd name="T5" fmla="*/ 10 h 11"/>
                <a:gd name="T6" fmla="*/ 4 w 27"/>
                <a:gd name="T7" fmla="*/ 8 h 11"/>
                <a:gd name="T8" fmla="*/ 3 w 27"/>
                <a:gd name="T9" fmla="*/ 8 h 11"/>
                <a:gd name="T10" fmla="*/ 3 w 27"/>
                <a:gd name="T11" fmla="*/ 8 h 11"/>
                <a:gd name="T12" fmla="*/ 14 w 27"/>
                <a:gd name="T13" fmla="*/ 2 h 11"/>
                <a:gd name="T14" fmla="*/ 7 w 27"/>
                <a:gd name="T15" fmla="*/ 6 h 11"/>
                <a:gd name="T16" fmla="*/ 7 w 27"/>
                <a:gd name="T17" fmla="*/ 7 h 11"/>
                <a:gd name="T18" fmla="*/ 9 w 27"/>
                <a:gd name="T19" fmla="*/ 9 h 11"/>
                <a:gd name="T20" fmla="*/ 26 w 27"/>
                <a:gd name="T21" fmla="*/ 2 h 11"/>
                <a:gd name="T22" fmla="*/ 14 w 27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1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4" y="2"/>
                  </a:moveTo>
                  <a:cubicBezTo>
                    <a:pt x="11" y="2"/>
                    <a:pt x="10" y="4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4" y="7"/>
                    <a:pt x="25" y="3"/>
                    <a:pt x="26" y="2"/>
                  </a:cubicBezTo>
                  <a:cubicBezTo>
                    <a:pt x="27" y="0"/>
                    <a:pt x="19" y="2"/>
                    <a:pt x="14" y="2"/>
                  </a:cubicBezTo>
                  <a:close/>
                </a:path>
              </a:pathLst>
            </a:custGeom>
            <a:solidFill>
              <a:srgbClr val="808080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835696" y="-305843"/>
            <a:ext cx="7107238" cy="5607051"/>
            <a:chOff x="1392" y="-199"/>
            <a:chExt cx="4477" cy="353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5" y="-199"/>
              <a:ext cx="4474" cy="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012" y="2524"/>
              <a:ext cx="273" cy="272"/>
            </a:xfrm>
            <a:custGeom>
              <a:avLst/>
              <a:gdLst>
                <a:gd name="T0" fmla="*/ 38 w 102"/>
                <a:gd name="T1" fmla="*/ 98 h 102"/>
                <a:gd name="T2" fmla="*/ 42 w 102"/>
                <a:gd name="T3" fmla="*/ 95 h 102"/>
                <a:gd name="T4" fmla="*/ 47 w 102"/>
                <a:gd name="T5" fmla="*/ 101 h 102"/>
                <a:gd name="T6" fmla="*/ 57 w 102"/>
                <a:gd name="T7" fmla="*/ 101 h 102"/>
                <a:gd name="T8" fmla="*/ 62 w 102"/>
                <a:gd name="T9" fmla="*/ 96 h 102"/>
                <a:gd name="T10" fmla="*/ 62 w 102"/>
                <a:gd name="T11" fmla="*/ 43 h 102"/>
                <a:gd name="T12" fmla="*/ 70 w 102"/>
                <a:gd name="T13" fmla="*/ 39 h 102"/>
                <a:gd name="T14" fmla="*/ 70 w 102"/>
                <a:gd name="T15" fmla="*/ 12 h 102"/>
                <a:gd name="T16" fmla="*/ 78 w 102"/>
                <a:gd name="T17" fmla="*/ 11 h 102"/>
                <a:gd name="T18" fmla="*/ 87 w 102"/>
                <a:gd name="T19" fmla="*/ 8 h 102"/>
                <a:gd name="T20" fmla="*/ 91 w 102"/>
                <a:gd name="T21" fmla="*/ 11 h 102"/>
                <a:gd name="T22" fmla="*/ 97 w 102"/>
                <a:gd name="T23" fmla="*/ 8 h 102"/>
                <a:gd name="T24" fmla="*/ 102 w 102"/>
                <a:gd name="T25" fmla="*/ 7 h 102"/>
                <a:gd name="T26" fmla="*/ 102 w 102"/>
                <a:gd name="T27" fmla="*/ 5 h 102"/>
                <a:gd name="T28" fmla="*/ 85 w 102"/>
                <a:gd name="T29" fmla="*/ 6 h 102"/>
                <a:gd name="T30" fmla="*/ 72 w 102"/>
                <a:gd name="T31" fmla="*/ 7 h 102"/>
                <a:gd name="T32" fmla="*/ 55 w 102"/>
                <a:gd name="T33" fmla="*/ 7 h 102"/>
                <a:gd name="T34" fmla="*/ 52 w 102"/>
                <a:gd name="T35" fmla="*/ 4 h 102"/>
                <a:gd name="T36" fmla="*/ 24 w 102"/>
                <a:gd name="T37" fmla="*/ 4 h 102"/>
                <a:gd name="T38" fmla="*/ 17 w 102"/>
                <a:gd name="T39" fmla="*/ 2 h 102"/>
                <a:gd name="T40" fmla="*/ 9 w 102"/>
                <a:gd name="T41" fmla="*/ 2 h 102"/>
                <a:gd name="T42" fmla="*/ 6 w 102"/>
                <a:gd name="T43" fmla="*/ 0 h 102"/>
                <a:gd name="T44" fmla="*/ 3 w 102"/>
                <a:gd name="T45" fmla="*/ 2 h 102"/>
                <a:gd name="T46" fmla="*/ 0 w 102"/>
                <a:gd name="T47" fmla="*/ 3 h 102"/>
                <a:gd name="T48" fmla="*/ 5 w 102"/>
                <a:gd name="T49" fmla="*/ 13 h 102"/>
                <a:gd name="T50" fmla="*/ 13 w 102"/>
                <a:gd name="T51" fmla="*/ 30 h 102"/>
                <a:gd name="T52" fmla="*/ 21 w 102"/>
                <a:gd name="T53" fmla="*/ 46 h 102"/>
                <a:gd name="T54" fmla="*/ 21 w 102"/>
                <a:gd name="T55" fmla="*/ 60 h 102"/>
                <a:gd name="T56" fmla="*/ 24 w 102"/>
                <a:gd name="T57" fmla="*/ 73 h 102"/>
                <a:gd name="T58" fmla="*/ 29 w 102"/>
                <a:gd name="T59" fmla="*/ 92 h 102"/>
                <a:gd name="T60" fmla="*/ 34 w 102"/>
                <a:gd name="T61" fmla="*/ 99 h 102"/>
                <a:gd name="T62" fmla="*/ 38 w 102"/>
                <a:gd name="T63" fmla="*/ 9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02">
                  <a:moveTo>
                    <a:pt x="38" y="98"/>
                  </a:moveTo>
                  <a:cubicBezTo>
                    <a:pt x="38" y="96"/>
                    <a:pt x="41" y="93"/>
                    <a:pt x="42" y="95"/>
                  </a:cubicBezTo>
                  <a:cubicBezTo>
                    <a:pt x="44" y="98"/>
                    <a:pt x="43" y="101"/>
                    <a:pt x="47" y="101"/>
                  </a:cubicBezTo>
                  <a:cubicBezTo>
                    <a:pt x="50" y="101"/>
                    <a:pt x="56" y="102"/>
                    <a:pt x="57" y="101"/>
                  </a:cubicBezTo>
                  <a:cubicBezTo>
                    <a:pt x="58" y="99"/>
                    <a:pt x="62" y="98"/>
                    <a:pt x="62" y="96"/>
                  </a:cubicBezTo>
                  <a:cubicBezTo>
                    <a:pt x="62" y="93"/>
                    <a:pt x="62" y="44"/>
                    <a:pt x="62" y="43"/>
                  </a:cubicBezTo>
                  <a:cubicBezTo>
                    <a:pt x="62" y="41"/>
                    <a:pt x="70" y="43"/>
                    <a:pt x="70" y="39"/>
                  </a:cubicBezTo>
                  <a:cubicBezTo>
                    <a:pt x="70" y="36"/>
                    <a:pt x="70" y="12"/>
                    <a:pt x="70" y="12"/>
                  </a:cubicBezTo>
                  <a:cubicBezTo>
                    <a:pt x="70" y="12"/>
                    <a:pt x="76" y="11"/>
                    <a:pt x="78" y="11"/>
                  </a:cubicBezTo>
                  <a:cubicBezTo>
                    <a:pt x="79" y="10"/>
                    <a:pt x="85" y="7"/>
                    <a:pt x="87" y="8"/>
                  </a:cubicBezTo>
                  <a:cubicBezTo>
                    <a:pt x="88" y="9"/>
                    <a:pt x="90" y="13"/>
                    <a:pt x="91" y="11"/>
                  </a:cubicBezTo>
                  <a:cubicBezTo>
                    <a:pt x="92" y="10"/>
                    <a:pt x="94" y="8"/>
                    <a:pt x="97" y="8"/>
                  </a:cubicBezTo>
                  <a:cubicBezTo>
                    <a:pt x="98" y="8"/>
                    <a:pt x="100" y="7"/>
                    <a:pt x="102" y="7"/>
                  </a:cubicBezTo>
                  <a:cubicBezTo>
                    <a:pt x="102" y="6"/>
                    <a:pt x="102" y="5"/>
                    <a:pt x="102" y="5"/>
                  </a:cubicBezTo>
                  <a:cubicBezTo>
                    <a:pt x="102" y="3"/>
                    <a:pt x="87" y="5"/>
                    <a:pt x="85" y="6"/>
                  </a:cubicBezTo>
                  <a:cubicBezTo>
                    <a:pt x="82" y="7"/>
                    <a:pt x="75" y="8"/>
                    <a:pt x="72" y="7"/>
                  </a:cubicBezTo>
                  <a:cubicBezTo>
                    <a:pt x="70" y="6"/>
                    <a:pt x="55" y="7"/>
                    <a:pt x="55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27" y="4"/>
                    <a:pt x="24" y="4"/>
                  </a:cubicBezTo>
                  <a:cubicBezTo>
                    <a:pt x="21" y="4"/>
                    <a:pt x="19" y="4"/>
                    <a:pt x="17" y="2"/>
                  </a:cubicBezTo>
                  <a:cubicBezTo>
                    <a:pt x="14" y="0"/>
                    <a:pt x="12" y="0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3" y="0"/>
                    <a:pt x="3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2" y="10"/>
                    <a:pt x="5" y="13"/>
                  </a:cubicBezTo>
                  <a:cubicBezTo>
                    <a:pt x="7" y="17"/>
                    <a:pt x="11" y="24"/>
                    <a:pt x="13" y="30"/>
                  </a:cubicBezTo>
                  <a:cubicBezTo>
                    <a:pt x="14" y="35"/>
                    <a:pt x="19" y="42"/>
                    <a:pt x="21" y="46"/>
                  </a:cubicBezTo>
                  <a:cubicBezTo>
                    <a:pt x="22" y="51"/>
                    <a:pt x="20" y="57"/>
                    <a:pt x="21" y="60"/>
                  </a:cubicBezTo>
                  <a:cubicBezTo>
                    <a:pt x="22" y="63"/>
                    <a:pt x="23" y="68"/>
                    <a:pt x="24" y="73"/>
                  </a:cubicBezTo>
                  <a:cubicBezTo>
                    <a:pt x="25" y="77"/>
                    <a:pt x="25" y="88"/>
                    <a:pt x="29" y="92"/>
                  </a:cubicBezTo>
                  <a:cubicBezTo>
                    <a:pt x="31" y="94"/>
                    <a:pt x="33" y="96"/>
                    <a:pt x="34" y="99"/>
                  </a:cubicBezTo>
                  <a:cubicBezTo>
                    <a:pt x="36" y="99"/>
                    <a:pt x="38" y="99"/>
                    <a:pt x="38" y="9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285" y="2495"/>
              <a:ext cx="174" cy="149"/>
            </a:xfrm>
            <a:custGeom>
              <a:avLst/>
              <a:gdLst>
                <a:gd name="T0" fmla="*/ 43 w 65"/>
                <a:gd name="T1" fmla="*/ 2 h 56"/>
                <a:gd name="T2" fmla="*/ 42 w 65"/>
                <a:gd name="T3" fmla="*/ 0 h 56"/>
                <a:gd name="T4" fmla="*/ 35 w 65"/>
                <a:gd name="T5" fmla="*/ 0 h 56"/>
                <a:gd name="T6" fmla="*/ 30 w 65"/>
                <a:gd name="T7" fmla="*/ 4 h 56"/>
                <a:gd name="T8" fmla="*/ 23 w 65"/>
                <a:gd name="T9" fmla="*/ 10 h 56"/>
                <a:gd name="T10" fmla="*/ 15 w 65"/>
                <a:gd name="T11" fmla="*/ 19 h 56"/>
                <a:gd name="T12" fmla="*/ 4 w 65"/>
                <a:gd name="T13" fmla="*/ 17 h 56"/>
                <a:gd name="T14" fmla="*/ 0 w 65"/>
                <a:gd name="T15" fmla="*/ 18 h 56"/>
                <a:gd name="T16" fmla="*/ 5 w 65"/>
                <a:gd name="T17" fmla="*/ 22 h 56"/>
                <a:gd name="T18" fmla="*/ 9 w 65"/>
                <a:gd name="T19" fmla="*/ 32 h 56"/>
                <a:gd name="T20" fmla="*/ 17 w 65"/>
                <a:gd name="T21" fmla="*/ 38 h 56"/>
                <a:gd name="T22" fmla="*/ 21 w 65"/>
                <a:gd name="T23" fmla="*/ 44 h 56"/>
                <a:gd name="T24" fmla="*/ 26 w 65"/>
                <a:gd name="T25" fmla="*/ 49 h 56"/>
                <a:gd name="T26" fmla="*/ 32 w 65"/>
                <a:gd name="T27" fmla="*/ 53 h 56"/>
                <a:gd name="T28" fmla="*/ 39 w 65"/>
                <a:gd name="T29" fmla="*/ 54 h 56"/>
                <a:gd name="T30" fmla="*/ 49 w 65"/>
                <a:gd name="T31" fmla="*/ 56 h 56"/>
                <a:gd name="T32" fmla="*/ 57 w 65"/>
                <a:gd name="T33" fmla="*/ 48 h 56"/>
                <a:gd name="T34" fmla="*/ 59 w 65"/>
                <a:gd name="T35" fmla="*/ 40 h 56"/>
                <a:gd name="T36" fmla="*/ 63 w 65"/>
                <a:gd name="T37" fmla="*/ 34 h 56"/>
                <a:gd name="T38" fmla="*/ 61 w 65"/>
                <a:gd name="T39" fmla="*/ 28 h 56"/>
                <a:gd name="T40" fmla="*/ 63 w 65"/>
                <a:gd name="T41" fmla="*/ 21 h 56"/>
                <a:gd name="T42" fmla="*/ 63 w 65"/>
                <a:gd name="T43" fmla="*/ 8 h 56"/>
                <a:gd name="T44" fmla="*/ 53 w 65"/>
                <a:gd name="T45" fmla="*/ 5 h 56"/>
                <a:gd name="T46" fmla="*/ 43 w 65"/>
                <a:gd name="T4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6">
                  <a:moveTo>
                    <a:pt x="43" y="2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0" y="1"/>
                    <a:pt x="30" y="3"/>
                    <a:pt x="30" y="4"/>
                  </a:cubicBezTo>
                  <a:cubicBezTo>
                    <a:pt x="30" y="5"/>
                    <a:pt x="26" y="9"/>
                    <a:pt x="23" y="10"/>
                  </a:cubicBezTo>
                  <a:cubicBezTo>
                    <a:pt x="20" y="11"/>
                    <a:pt x="16" y="18"/>
                    <a:pt x="15" y="19"/>
                  </a:cubicBezTo>
                  <a:cubicBezTo>
                    <a:pt x="13" y="20"/>
                    <a:pt x="6" y="17"/>
                    <a:pt x="4" y="17"/>
                  </a:cubicBezTo>
                  <a:cubicBezTo>
                    <a:pt x="3" y="17"/>
                    <a:pt x="2" y="17"/>
                    <a:pt x="0" y="18"/>
                  </a:cubicBezTo>
                  <a:cubicBezTo>
                    <a:pt x="1" y="20"/>
                    <a:pt x="4" y="22"/>
                    <a:pt x="5" y="22"/>
                  </a:cubicBezTo>
                  <a:cubicBezTo>
                    <a:pt x="6" y="22"/>
                    <a:pt x="6" y="31"/>
                    <a:pt x="9" y="32"/>
                  </a:cubicBezTo>
                  <a:cubicBezTo>
                    <a:pt x="12" y="33"/>
                    <a:pt x="17" y="36"/>
                    <a:pt x="17" y="38"/>
                  </a:cubicBezTo>
                  <a:cubicBezTo>
                    <a:pt x="17" y="39"/>
                    <a:pt x="21" y="41"/>
                    <a:pt x="21" y="44"/>
                  </a:cubicBezTo>
                  <a:cubicBezTo>
                    <a:pt x="21" y="46"/>
                    <a:pt x="24" y="49"/>
                    <a:pt x="26" y="49"/>
                  </a:cubicBezTo>
                  <a:cubicBezTo>
                    <a:pt x="31" y="49"/>
                    <a:pt x="32" y="51"/>
                    <a:pt x="32" y="53"/>
                  </a:cubicBezTo>
                  <a:cubicBezTo>
                    <a:pt x="32" y="54"/>
                    <a:pt x="39" y="53"/>
                    <a:pt x="39" y="54"/>
                  </a:cubicBezTo>
                  <a:cubicBezTo>
                    <a:pt x="40" y="55"/>
                    <a:pt x="47" y="55"/>
                    <a:pt x="49" y="56"/>
                  </a:cubicBezTo>
                  <a:cubicBezTo>
                    <a:pt x="51" y="53"/>
                    <a:pt x="55" y="50"/>
                    <a:pt x="57" y="48"/>
                  </a:cubicBezTo>
                  <a:cubicBezTo>
                    <a:pt x="59" y="45"/>
                    <a:pt x="57" y="41"/>
                    <a:pt x="59" y="40"/>
                  </a:cubicBezTo>
                  <a:cubicBezTo>
                    <a:pt x="61" y="39"/>
                    <a:pt x="65" y="34"/>
                    <a:pt x="63" y="34"/>
                  </a:cubicBezTo>
                  <a:cubicBezTo>
                    <a:pt x="62" y="33"/>
                    <a:pt x="63" y="30"/>
                    <a:pt x="61" y="28"/>
                  </a:cubicBezTo>
                  <a:cubicBezTo>
                    <a:pt x="59" y="26"/>
                    <a:pt x="63" y="25"/>
                    <a:pt x="63" y="21"/>
                  </a:cubicBezTo>
                  <a:cubicBezTo>
                    <a:pt x="63" y="17"/>
                    <a:pt x="64" y="9"/>
                    <a:pt x="63" y="8"/>
                  </a:cubicBezTo>
                  <a:cubicBezTo>
                    <a:pt x="61" y="7"/>
                    <a:pt x="56" y="7"/>
                    <a:pt x="53" y="5"/>
                  </a:cubicBezTo>
                  <a:cubicBezTo>
                    <a:pt x="50" y="3"/>
                    <a:pt x="43" y="2"/>
                    <a:pt x="43" y="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178" y="2543"/>
              <a:ext cx="193" cy="208"/>
            </a:xfrm>
            <a:custGeom>
              <a:avLst/>
              <a:gdLst>
                <a:gd name="T0" fmla="*/ 66 w 72"/>
                <a:gd name="T1" fmla="*/ 31 h 78"/>
                <a:gd name="T2" fmla="*/ 61 w 72"/>
                <a:gd name="T3" fmla="*/ 26 h 78"/>
                <a:gd name="T4" fmla="*/ 57 w 72"/>
                <a:gd name="T5" fmla="*/ 20 h 78"/>
                <a:gd name="T6" fmla="*/ 49 w 72"/>
                <a:gd name="T7" fmla="*/ 14 h 78"/>
                <a:gd name="T8" fmla="*/ 45 w 72"/>
                <a:gd name="T9" fmla="*/ 4 h 78"/>
                <a:gd name="T10" fmla="*/ 40 w 72"/>
                <a:gd name="T11" fmla="*/ 0 h 78"/>
                <a:gd name="T12" fmla="*/ 35 w 72"/>
                <a:gd name="T13" fmla="*/ 1 h 78"/>
                <a:gd name="T14" fmla="*/ 29 w 72"/>
                <a:gd name="T15" fmla="*/ 4 h 78"/>
                <a:gd name="T16" fmla="*/ 25 w 72"/>
                <a:gd name="T17" fmla="*/ 1 h 78"/>
                <a:gd name="T18" fmla="*/ 16 w 72"/>
                <a:gd name="T19" fmla="*/ 4 h 78"/>
                <a:gd name="T20" fmla="*/ 8 w 72"/>
                <a:gd name="T21" fmla="*/ 5 h 78"/>
                <a:gd name="T22" fmla="*/ 8 w 72"/>
                <a:gd name="T23" fmla="*/ 32 h 78"/>
                <a:gd name="T24" fmla="*/ 0 w 72"/>
                <a:gd name="T25" fmla="*/ 36 h 78"/>
                <a:gd name="T26" fmla="*/ 0 w 72"/>
                <a:gd name="T27" fmla="*/ 59 h 78"/>
                <a:gd name="T28" fmla="*/ 4 w 72"/>
                <a:gd name="T29" fmla="*/ 62 h 78"/>
                <a:gd name="T30" fmla="*/ 7 w 72"/>
                <a:gd name="T31" fmla="*/ 71 h 78"/>
                <a:gd name="T32" fmla="*/ 5 w 72"/>
                <a:gd name="T33" fmla="*/ 73 h 78"/>
                <a:gd name="T34" fmla="*/ 6 w 72"/>
                <a:gd name="T35" fmla="*/ 76 h 78"/>
                <a:gd name="T36" fmla="*/ 14 w 72"/>
                <a:gd name="T37" fmla="*/ 76 h 78"/>
                <a:gd name="T38" fmla="*/ 22 w 72"/>
                <a:gd name="T39" fmla="*/ 67 h 78"/>
                <a:gd name="T40" fmla="*/ 27 w 72"/>
                <a:gd name="T41" fmla="*/ 63 h 78"/>
                <a:gd name="T42" fmla="*/ 37 w 72"/>
                <a:gd name="T43" fmla="*/ 66 h 78"/>
                <a:gd name="T44" fmla="*/ 44 w 72"/>
                <a:gd name="T45" fmla="*/ 63 h 78"/>
                <a:gd name="T46" fmla="*/ 47 w 72"/>
                <a:gd name="T47" fmla="*/ 57 h 78"/>
                <a:gd name="T48" fmla="*/ 54 w 72"/>
                <a:gd name="T49" fmla="*/ 52 h 78"/>
                <a:gd name="T50" fmla="*/ 58 w 72"/>
                <a:gd name="T51" fmla="*/ 46 h 78"/>
                <a:gd name="T52" fmla="*/ 64 w 72"/>
                <a:gd name="T53" fmla="*/ 41 h 78"/>
                <a:gd name="T54" fmla="*/ 69 w 72"/>
                <a:gd name="T55" fmla="*/ 39 h 78"/>
                <a:gd name="T56" fmla="*/ 72 w 72"/>
                <a:gd name="T57" fmla="*/ 35 h 78"/>
                <a:gd name="T58" fmla="*/ 72 w 72"/>
                <a:gd name="T59" fmla="*/ 35 h 78"/>
                <a:gd name="T60" fmla="*/ 66 w 72"/>
                <a:gd name="T61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8">
                  <a:moveTo>
                    <a:pt x="66" y="31"/>
                  </a:moveTo>
                  <a:cubicBezTo>
                    <a:pt x="64" y="31"/>
                    <a:pt x="61" y="28"/>
                    <a:pt x="61" y="26"/>
                  </a:cubicBezTo>
                  <a:cubicBezTo>
                    <a:pt x="61" y="23"/>
                    <a:pt x="57" y="21"/>
                    <a:pt x="57" y="20"/>
                  </a:cubicBezTo>
                  <a:cubicBezTo>
                    <a:pt x="57" y="18"/>
                    <a:pt x="52" y="15"/>
                    <a:pt x="49" y="14"/>
                  </a:cubicBezTo>
                  <a:cubicBezTo>
                    <a:pt x="46" y="13"/>
                    <a:pt x="46" y="4"/>
                    <a:pt x="45" y="4"/>
                  </a:cubicBezTo>
                  <a:cubicBezTo>
                    <a:pt x="44" y="4"/>
                    <a:pt x="41" y="2"/>
                    <a:pt x="40" y="0"/>
                  </a:cubicBezTo>
                  <a:cubicBezTo>
                    <a:pt x="38" y="0"/>
                    <a:pt x="36" y="1"/>
                    <a:pt x="35" y="1"/>
                  </a:cubicBezTo>
                  <a:cubicBezTo>
                    <a:pt x="32" y="1"/>
                    <a:pt x="30" y="3"/>
                    <a:pt x="29" y="4"/>
                  </a:cubicBezTo>
                  <a:cubicBezTo>
                    <a:pt x="28" y="6"/>
                    <a:pt x="26" y="2"/>
                    <a:pt x="25" y="1"/>
                  </a:cubicBezTo>
                  <a:cubicBezTo>
                    <a:pt x="23" y="0"/>
                    <a:pt x="17" y="3"/>
                    <a:pt x="16" y="4"/>
                  </a:cubicBezTo>
                  <a:cubicBezTo>
                    <a:pt x="14" y="4"/>
                    <a:pt x="8" y="5"/>
                    <a:pt x="8" y="5"/>
                  </a:cubicBezTo>
                  <a:cubicBezTo>
                    <a:pt x="8" y="5"/>
                    <a:pt x="8" y="29"/>
                    <a:pt x="8" y="32"/>
                  </a:cubicBezTo>
                  <a:cubicBezTo>
                    <a:pt x="8" y="36"/>
                    <a:pt x="0" y="34"/>
                    <a:pt x="0" y="36"/>
                  </a:cubicBezTo>
                  <a:cubicBezTo>
                    <a:pt x="0" y="36"/>
                    <a:pt x="0" y="47"/>
                    <a:pt x="0" y="59"/>
                  </a:cubicBezTo>
                  <a:cubicBezTo>
                    <a:pt x="2" y="60"/>
                    <a:pt x="4" y="61"/>
                    <a:pt x="4" y="62"/>
                  </a:cubicBezTo>
                  <a:cubicBezTo>
                    <a:pt x="5" y="64"/>
                    <a:pt x="7" y="69"/>
                    <a:pt x="7" y="71"/>
                  </a:cubicBezTo>
                  <a:cubicBezTo>
                    <a:pt x="6" y="72"/>
                    <a:pt x="5" y="71"/>
                    <a:pt x="5" y="73"/>
                  </a:cubicBezTo>
                  <a:cubicBezTo>
                    <a:pt x="5" y="74"/>
                    <a:pt x="4" y="76"/>
                    <a:pt x="6" y="76"/>
                  </a:cubicBezTo>
                  <a:cubicBezTo>
                    <a:pt x="9" y="76"/>
                    <a:pt x="13" y="78"/>
                    <a:pt x="14" y="76"/>
                  </a:cubicBezTo>
                  <a:cubicBezTo>
                    <a:pt x="16" y="74"/>
                    <a:pt x="22" y="70"/>
                    <a:pt x="22" y="67"/>
                  </a:cubicBezTo>
                  <a:cubicBezTo>
                    <a:pt x="22" y="65"/>
                    <a:pt x="23" y="60"/>
                    <a:pt x="27" y="63"/>
                  </a:cubicBezTo>
                  <a:cubicBezTo>
                    <a:pt x="31" y="66"/>
                    <a:pt x="32" y="66"/>
                    <a:pt x="37" y="66"/>
                  </a:cubicBezTo>
                  <a:cubicBezTo>
                    <a:pt x="42" y="66"/>
                    <a:pt x="43" y="66"/>
                    <a:pt x="44" y="63"/>
                  </a:cubicBezTo>
                  <a:cubicBezTo>
                    <a:pt x="45" y="59"/>
                    <a:pt x="44" y="57"/>
                    <a:pt x="47" y="57"/>
                  </a:cubicBezTo>
                  <a:cubicBezTo>
                    <a:pt x="51" y="57"/>
                    <a:pt x="54" y="54"/>
                    <a:pt x="54" y="52"/>
                  </a:cubicBezTo>
                  <a:cubicBezTo>
                    <a:pt x="54" y="50"/>
                    <a:pt x="56" y="46"/>
                    <a:pt x="58" y="46"/>
                  </a:cubicBezTo>
                  <a:cubicBezTo>
                    <a:pt x="60" y="46"/>
                    <a:pt x="64" y="44"/>
                    <a:pt x="64" y="41"/>
                  </a:cubicBezTo>
                  <a:cubicBezTo>
                    <a:pt x="65" y="39"/>
                    <a:pt x="68" y="40"/>
                    <a:pt x="69" y="39"/>
                  </a:cubicBezTo>
                  <a:cubicBezTo>
                    <a:pt x="70" y="38"/>
                    <a:pt x="71" y="36"/>
                    <a:pt x="72" y="3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2" y="33"/>
                    <a:pt x="71" y="31"/>
                    <a:pt x="66" y="3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05" y="2722"/>
              <a:ext cx="27" cy="34"/>
            </a:xfrm>
            <a:custGeom>
              <a:avLst/>
              <a:gdLst>
                <a:gd name="T0" fmla="*/ 5 w 10"/>
                <a:gd name="T1" fmla="*/ 0 h 13"/>
                <a:gd name="T2" fmla="*/ 0 w 10"/>
                <a:gd name="T3" fmla="*/ 6 h 13"/>
                <a:gd name="T4" fmla="*/ 5 w 10"/>
                <a:gd name="T5" fmla="*/ 13 h 13"/>
                <a:gd name="T6" fmla="*/ 9 w 10"/>
                <a:gd name="T7" fmla="*/ 11 h 13"/>
                <a:gd name="T8" fmla="*/ 10 w 10"/>
                <a:gd name="T9" fmla="*/ 9 h 13"/>
                <a:gd name="T10" fmla="*/ 10 w 10"/>
                <a:gd name="T11" fmla="*/ 2 h 13"/>
                <a:gd name="T12" fmla="*/ 5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3"/>
                    <a:pt x="5" y="13"/>
                  </a:cubicBezTo>
                  <a:cubicBezTo>
                    <a:pt x="7" y="13"/>
                    <a:pt x="9" y="13"/>
                    <a:pt x="9" y="11"/>
                  </a:cubicBezTo>
                  <a:cubicBezTo>
                    <a:pt x="9" y="10"/>
                    <a:pt x="10" y="10"/>
                    <a:pt x="10" y="9"/>
                  </a:cubicBezTo>
                  <a:cubicBezTo>
                    <a:pt x="10" y="8"/>
                    <a:pt x="10" y="4"/>
                    <a:pt x="10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28" y="2783"/>
              <a:ext cx="48" cy="51"/>
            </a:xfrm>
            <a:custGeom>
              <a:avLst/>
              <a:gdLst>
                <a:gd name="T0" fmla="*/ 12 w 18"/>
                <a:gd name="T1" fmla="*/ 2 h 19"/>
                <a:gd name="T2" fmla="*/ 4 w 18"/>
                <a:gd name="T3" fmla="*/ 5 h 19"/>
                <a:gd name="T4" fmla="*/ 0 w 18"/>
                <a:gd name="T5" fmla="*/ 12 h 19"/>
                <a:gd name="T6" fmla="*/ 4 w 18"/>
                <a:gd name="T7" fmla="*/ 19 h 19"/>
                <a:gd name="T8" fmla="*/ 8 w 18"/>
                <a:gd name="T9" fmla="*/ 19 h 19"/>
                <a:gd name="T10" fmla="*/ 10 w 18"/>
                <a:gd name="T11" fmla="*/ 15 h 19"/>
                <a:gd name="T12" fmla="*/ 15 w 18"/>
                <a:gd name="T13" fmla="*/ 14 h 19"/>
                <a:gd name="T14" fmla="*/ 18 w 18"/>
                <a:gd name="T15" fmla="*/ 8 h 19"/>
                <a:gd name="T16" fmla="*/ 12 w 18"/>
                <a:gd name="T1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2" y="2"/>
                  </a:moveTo>
                  <a:cubicBezTo>
                    <a:pt x="11" y="0"/>
                    <a:pt x="5" y="3"/>
                    <a:pt x="4" y="5"/>
                  </a:cubicBezTo>
                  <a:cubicBezTo>
                    <a:pt x="3" y="7"/>
                    <a:pt x="0" y="12"/>
                    <a:pt x="0" y="12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7"/>
                    <a:pt x="10" y="15"/>
                  </a:cubicBezTo>
                  <a:cubicBezTo>
                    <a:pt x="10" y="13"/>
                    <a:pt x="15" y="15"/>
                    <a:pt x="15" y="14"/>
                  </a:cubicBezTo>
                  <a:cubicBezTo>
                    <a:pt x="15" y="12"/>
                    <a:pt x="18" y="10"/>
                    <a:pt x="18" y="8"/>
                  </a:cubicBezTo>
                  <a:cubicBezTo>
                    <a:pt x="18" y="6"/>
                    <a:pt x="13" y="4"/>
                    <a:pt x="12" y="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2103" y="2636"/>
              <a:ext cx="348" cy="302"/>
            </a:xfrm>
            <a:custGeom>
              <a:avLst/>
              <a:gdLst>
                <a:gd name="T0" fmla="*/ 124 w 130"/>
                <a:gd name="T1" fmla="*/ 42 h 113"/>
                <a:gd name="T2" fmla="*/ 123 w 130"/>
                <a:gd name="T3" fmla="*/ 41 h 113"/>
                <a:gd name="T4" fmla="*/ 122 w 130"/>
                <a:gd name="T5" fmla="*/ 43 h 113"/>
                <a:gd name="T6" fmla="*/ 118 w 130"/>
                <a:gd name="T7" fmla="*/ 45 h 113"/>
                <a:gd name="T8" fmla="*/ 113 w 130"/>
                <a:gd name="T9" fmla="*/ 38 h 113"/>
                <a:gd name="T10" fmla="*/ 118 w 130"/>
                <a:gd name="T11" fmla="*/ 32 h 113"/>
                <a:gd name="T12" fmla="*/ 123 w 130"/>
                <a:gd name="T13" fmla="*/ 34 h 113"/>
                <a:gd name="T14" fmla="*/ 123 w 130"/>
                <a:gd name="T15" fmla="*/ 33 h 113"/>
                <a:gd name="T16" fmla="*/ 122 w 130"/>
                <a:gd name="T17" fmla="*/ 18 h 113"/>
                <a:gd name="T18" fmla="*/ 117 w 130"/>
                <a:gd name="T19" fmla="*/ 3 h 113"/>
                <a:gd name="T20" fmla="*/ 107 w 130"/>
                <a:gd name="T21" fmla="*/ 1 h 113"/>
                <a:gd name="T22" fmla="*/ 100 w 130"/>
                <a:gd name="T23" fmla="*/ 0 h 113"/>
                <a:gd name="T24" fmla="*/ 97 w 130"/>
                <a:gd name="T25" fmla="*/ 4 h 113"/>
                <a:gd name="T26" fmla="*/ 92 w 130"/>
                <a:gd name="T27" fmla="*/ 6 h 113"/>
                <a:gd name="T28" fmla="*/ 86 w 130"/>
                <a:gd name="T29" fmla="*/ 11 h 113"/>
                <a:gd name="T30" fmla="*/ 82 w 130"/>
                <a:gd name="T31" fmla="*/ 17 h 113"/>
                <a:gd name="T32" fmla="*/ 75 w 130"/>
                <a:gd name="T33" fmla="*/ 22 h 113"/>
                <a:gd name="T34" fmla="*/ 72 w 130"/>
                <a:gd name="T35" fmla="*/ 28 h 113"/>
                <a:gd name="T36" fmla="*/ 65 w 130"/>
                <a:gd name="T37" fmla="*/ 31 h 113"/>
                <a:gd name="T38" fmla="*/ 55 w 130"/>
                <a:gd name="T39" fmla="*/ 28 h 113"/>
                <a:gd name="T40" fmla="*/ 50 w 130"/>
                <a:gd name="T41" fmla="*/ 32 h 113"/>
                <a:gd name="T42" fmla="*/ 42 w 130"/>
                <a:gd name="T43" fmla="*/ 41 h 113"/>
                <a:gd name="T44" fmla="*/ 34 w 130"/>
                <a:gd name="T45" fmla="*/ 41 h 113"/>
                <a:gd name="T46" fmla="*/ 33 w 130"/>
                <a:gd name="T47" fmla="*/ 38 h 113"/>
                <a:gd name="T48" fmla="*/ 35 w 130"/>
                <a:gd name="T49" fmla="*/ 36 h 113"/>
                <a:gd name="T50" fmla="*/ 32 w 130"/>
                <a:gd name="T51" fmla="*/ 27 h 113"/>
                <a:gd name="T52" fmla="*/ 28 w 130"/>
                <a:gd name="T53" fmla="*/ 24 h 113"/>
                <a:gd name="T54" fmla="*/ 28 w 130"/>
                <a:gd name="T55" fmla="*/ 54 h 113"/>
                <a:gd name="T56" fmla="*/ 23 w 130"/>
                <a:gd name="T57" fmla="*/ 59 h 113"/>
                <a:gd name="T58" fmla="*/ 13 w 130"/>
                <a:gd name="T59" fmla="*/ 59 h 113"/>
                <a:gd name="T60" fmla="*/ 8 w 130"/>
                <a:gd name="T61" fmla="*/ 53 h 113"/>
                <a:gd name="T62" fmla="*/ 4 w 130"/>
                <a:gd name="T63" fmla="*/ 56 h 113"/>
                <a:gd name="T64" fmla="*/ 0 w 130"/>
                <a:gd name="T65" fmla="*/ 57 h 113"/>
                <a:gd name="T66" fmla="*/ 6 w 130"/>
                <a:gd name="T67" fmla="*/ 69 h 113"/>
                <a:gd name="T68" fmla="*/ 14 w 130"/>
                <a:gd name="T69" fmla="*/ 85 h 113"/>
                <a:gd name="T70" fmla="*/ 14 w 130"/>
                <a:gd name="T71" fmla="*/ 93 h 113"/>
                <a:gd name="T72" fmla="*/ 14 w 130"/>
                <a:gd name="T73" fmla="*/ 99 h 113"/>
                <a:gd name="T74" fmla="*/ 17 w 130"/>
                <a:gd name="T75" fmla="*/ 106 h 113"/>
                <a:gd name="T76" fmla="*/ 20 w 130"/>
                <a:gd name="T77" fmla="*/ 108 h 113"/>
                <a:gd name="T78" fmla="*/ 25 w 130"/>
                <a:gd name="T79" fmla="*/ 112 h 113"/>
                <a:gd name="T80" fmla="*/ 30 w 130"/>
                <a:gd name="T81" fmla="*/ 111 h 113"/>
                <a:gd name="T82" fmla="*/ 39 w 130"/>
                <a:gd name="T83" fmla="*/ 109 h 113"/>
                <a:gd name="T84" fmla="*/ 47 w 130"/>
                <a:gd name="T85" fmla="*/ 106 h 113"/>
                <a:gd name="T86" fmla="*/ 59 w 130"/>
                <a:gd name="T87" fmla="*/ 106 h 113"/>
                <a:gd name="T88" fmla="*/ 67 w 130"/>
                <a:gd name="T89" fmla="*/ 105 h 113"/>
                <a:gd name="T90" fmla="*/ 72 w 130"/>
                <a:gd name="T91" fmla="*/ 104 h 113"/>
                <a:gd name="T92" fmla="*/ 79 w 130"/>
                <a:gd name="T93" fmla="*/ 101 h 113"/>
                <a:gd name="T94" fmla="*/ 95 w 130"/>
                <a:gd name="T95" fmla="*/ 91 h 113"/>
                <a:gd name="T96" fmla="*/ 114 w 130"/>
                <a:gd name="T97" fmla="*/ 68 h 113"/>
                <a:gd name="T98" fmla="*/ 126 w 130"/>
                <a:gd name="T99" fmla="*/ 55 h 113"/>
                <a:gd name="T100" fmla="*/ 130 w 130"/>
                <a:gd name="T101" fmla="*/ 41 h 113"/>
                <a:gd name="T102" fmla="*/ 124 w 130"/>
                <a:gd name="T103" fmla="*/ 42 h 113"/>
                <a:gd name="T104" fmla="*/ 99 w 130"/>
                <a:gd name="T105" fmla="*/ 69 h 113"/>
                <a:gd name="T106" fmla="*/ 94 w 130"/>
                <a:gd name="T107" fmla="*/ 70 h 113"/>
                <a:gd name="T108" fmla="*/ 92 w 130"/>
                <a:gd name="T109" fmla="*/ 74 h 113"/>
                <a:gd name="T110" fmla="*/ 88 w 130"/>
                <a:gd name="T111" fmla="*/ 74 h 113"/>
                <a:gd name="T112" fmla="*/ 84 w 130"/>
                <a:gd name="T113" fmla="*/ 67 h 113"/>
                <a:gd name="T114" fmla="*/ 88 w 130"/>
                <a:gd name="T115" fmla="*/ 60 h 113"/>
                <a:gd name="T116" fmla="*/ 96 w 130"/>
                <a:gd name="T117" fmla="*/ 57 h 113"/>
                <a:gd name="T118" fmla="*/ 102 w 130"/>
                <a:gd name="T119" fmla="*/ 63 h 113"/>
                <a:gd name="T120" fmla="*/ 99 w 130"/>
                <a:gd name="T121" fmla="*/ 6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13">
                  <a:moveTo>
                    <a:pt x="124" y="42"/>
                  </a:moveTo>
                  <a:cubicBezTo>
                    <a:pt x="124" y="42"/>
                    <a:pt x="124" y="42"/>
                    <a:pt x="123" y="41"/>
                  </a:cubicBezTo>
                  <a:cubicBezTo>
                    <a:pt x="123" y="42"/>
                    <a:pt x="122" y="42"/>
                    <a:pt x="122" y="43"/>
                  </a:cubicBezTo>
                  <a:cubicBezTo>
                    <a:pt x="122" y="45"/>
                    <a:pt x="120" y="45"/>
                    <a:pt x="118" y="45"/>
                  </a:cubicBezTo>
                  <a:cubicBezTo>
                    <a:pt x="115" y="45"/>
                    <a:pt x="113" y="39"/>
                    <a:pt x="113" y="38"/>
                  </a:cubicBezTo>
                  <a:cubicBezTo>
                    <a:pt x="113" y="37"/>
                    <a:pt x="116" y="32"/>
                    <a:pt x="118" y="32"/>
                  </a:cubicBezTo>
                  <a:cubicBezTo>
                    <a:pt x="119" y="32"/>
                    <a:pt x="121" y="33"/>
                    <a:pt x="123" y="34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3" y="32"/>
                    <a:pt x="124" y="19"/>
                    <a:pt x="122" y="18"/>
                  </a:cubicBezTo>
                  <a:cubicBezTo>
                    <a:pt x="120" y="17"/>
                    <a:pt x="118" y="4"/>
                    <a:pt x="117" y="3"/>
                  </a:cubicBezTo>
                  <a:cubicBezTo>
                    <a:pt x="116" y="2"/>
                    <a:pt x="108" y="3"/>
                    <a:pt x="107" y="1"/>
                  </a:cubicBezTo>
                  <a:cubicBezTo>
                    <a:pt x="107" y="0"/>
                    <a:pt x="100" y="1"/>
                    <a:pt x="100" y="0"/>
                  </a:cubicBezTo>
                  <a:cubicBezTo>
                    <a:pt x="99" y="1"/>
                    <a:pt x="98" y="3"/>
                    <a:pt x="97" y="4"/>
                  </a:cubicBezTo>
                  <a:cubicBezTo>
                    <a:pt x="96" y="5"/>
                    <a:pt x="93" y="4"/>
                    <a:pt x="92" y="6"/>
                  </a:cubicBezTo>
                  <a:cubicBezTo>
                    <a:pt x="92" y="9"/>
                    <a:pt x="88" y="11"/>
                    <a:pt x="86" y="11"/>
                  </a:cubicBezTo>
                  <a:cubicBezTo>
                    <a:pt x="84" y="11"/>
                    <a:pt x="82" y="15"/>
                    <a:pt x="82" y="17"/>
                  </a:cubicBezTo>
                  <a:cubicBezTo>
                    <a:pt x="82" y="19"/>
                    <a:pt x="79" y="22"/>
                    <a:pt x="75" y="22"/>
                  </a:cubicBezTo>
                  <a:cubicBezTo>
                    <a:pt x="72" y="22"/>
                    <a:pt x="73" y="24"/>
                    <a:pt x="72" y="28"/>
                  </a:cubicBezTo>
                  <a:cubicBezTo>
                    <a:pt x="71" y="31"/>
                    <a:pt x="70" y="31"/>
                    <a:pt x="65" y="31"/>
                  </a:cubicBezTo>
                  <a:cubicBezTo>
                    <a:pt x="60" y="31"/>
                    <a:pt x="59" y="31"/>
                    <a:pt x="55" y="28"/>
                  </a:cubicBezTo>
                  <a:cubicBezTo>
                    <a:pt x="51" y="25"/>
                    <a:pt x="50" y="30"/>
                    <a:pt x="50" y="32"/>
                  </a:cubicBezTo>
                  <a:cubicBezTo>
                    <a:pt x="50" y="35"/>
                    <a:pt x="44" y="39"/>
                    <a:pt x="42" y="41"/>
                  </a:cubicBezTo>
                  <a:cubicBezTo>
                    <a:pt x="41" y="43"/>
                    <a:pt x="37" y="41"/>
                    <a:pt x="34" y="41"/>
                  </a:cubicBezTo>
                  <a:cubicBezTo>
                    <a:pt x="32" y="41"/>
                    <a:pt x="33" y="39"/>
                    <a:pt x="33" y="38"/>
                  </a:cubicBezTo>
                  <a:cubicBezTo>
                    <a:pt x="33" y="36"/>
                    <a:pt x="34" y="37"/>
                    <a:pt x="35" y="36"/>
                  </a:cubicBezTo>
                  <a:cubicBezTo>
                    <a:pt x="35" y="34"/>
                    <a:pt x="33" y="29"/>
                    <a:pt x="32" y="27"/>
                  </a:cubicBezTo>
                  <a:cubicBezTo>
                    <a:pt x="32" y="26"/>
                    <a:pt x="30" y="25"/>
                    <a:pt x="28" y="24"/>
                  </a:cubicBezTo>
                  <a:cubicBezTo>
                    <a:pt x="28" y="38"/>
                    <a:pt x="28" y="52"/>
                    <a:pt x="28" y="54"/>
                  </a:cubicBezTo>
                  <a:cubicBezTo>
                    <a:pt x="28" y="56"/>
                    <a:pt x="24" y="57"/>
                    <a:pt x="23" y="59"/>
                  </a:cubicBezTo>
                  <a:cubicBezTo>
                    <a:pt x="22" y="60"/>
                    <a:pt x="16" y="59"/>
                    <a:pt x="13" y="59"/>
                  </a:cubicBezTo>
                  <a:cubicBezTo>
                    <a:pt x="9" y="59"/>
                    <a:pt x="10" y="56"/>
                    <a:pt x="8" y="53"/>
                  </a:cubicBezTo>
                  <a:cubicBezTo>
                    <a:pt x="7" y="51"/>
                    <a:pt x="4" y="54"/>
                    <a:pt x="4" y="56"/>
                  </a:cubicBezTo>
                  <a:cubicBezTo>
                    <a:pt x="4" y="57"/>
                    <a:pt x="2" y="57"/>
                    <a:pt x="0" y="57"/>
                  </a:cubicBezTo>
                  <a:cubicBezTo>
                    <a:pt x="3" y="61"/>
                    <a:pt x="5" y="65"/>
                    <a:pt x="6" y="69"/>
                  </a:cubicBezTo>
                  <a:cubicBezTo>
                    <a:pt x="8" y="76"/>
                    <a:pt x="13" y="82"/>
                    <a:pt x="14" y="85"/>
                  </a:cubicBezTo>
                  <a:cubicBezTo>
                    <a:pt x="15" y="89"/>
                    <a:pt x="17" y="92"/>
                    <a:pt x="14" y="93"/>
                  </a:cubicBezTo>
                  <a:cubicBezTo>
                    <a:pt x="12" y="93"/>
                    <a:pt x="12" y="95"/>
                    <a:pt x="14" y="99"/>
                  </a:cubicBezTo>
                  <a:cubicBezTo>
                    <a:pt x="17" y="103"/>
                    <a:pt x="15" y="106"/>
                    <a:pt x="17" y="106"/>
                  </a:cubicBezTo>
                  <a:cubicBezTo>
                    <a:pt x="19" y="107"/>
                    <a:pt x="19" y="108"/>
                    <a:pt x="20" y="108"/>
                  </a:cubicBezTo>
                  <a:cubicBezTo>
                    <a:pt x="22" y="108"/>
                    <a:pt x="23" y="110"/>
                    <a:pt x="25" y="112"/>
                  </a:cubicBezTo>
                  <a:cubicBezTo>
                    <a:pt x="26" y="113"/>
                    <a:pt x="28" y="113"/>
                    <a:pt x="30" y="111"/>
                  </a:cubicBezTo>
                  <a:cubicBezTo>
                    <a:pt x="31" y="109"/>
                    <a:pt x="35" y="109"/>
                    <a:pt x="39" y="109"/>
                  </a:cubicBezTo>
                  <a:cubicBezTo>
                    <a:pt x="43" y="109"/>
                    <a:pt x="43" y="107"/>
                    <a:pt x="47" y="106"/>
                  </a:cubicBezTo>
                  <a:cubicBezTo>
                    <a:pt x="51" y="105"/>
                    <a:pt x="56" y="105"/>
                    <a:pt x="59" y="106"/>
                  </a:cubicBezTo>
                  <a:cubicBezTo>
                    <a:pt x="62" y="107"/>
                    <a:pt x="65" y="106"/>
                    <a:pt x="67" y="105"/>
                  </a:cubicBezTo>
                  <a:cubicBezTo>
                    <a:pt x="68" y="104"/>
                    <a:pt x="72" y="106"/>
                    <a:pt x="72" y="104"/>
                  </a:cubicBezTo>
                  <a:cubicBezTo>
                    <a:pt x="72" y="101"/>
                    <a:pt x="75" y="101"/>
                    <a:pt x="79" y="101"/>
                  </a:cubicBezTo>
                  <a:cubicBezTo>
                    <a:pt x="82" y="101"/>
                    <a:pt x="89" y="97"/>
                    <a:pt x="95" y="91"/>
                  </a:cubicBezTo>
                  <a:cubicBezTo>
                    <a:pt x="101" y="85"/>
                    <a:pt x="111" y="73"/>
                    <a:pt x="114" y="68"/>
                  </a:cubicBezTo>
                  <a:cubicBezTo>
                    <a:pt x="118" y="62"/>
                    <a:pt x="123" y="57"/>
                    <a:pt x="126" y="55"/>
                  </a:cubicBezTo>
                  <a:cubicBezTo>
                    <a:pt x="128" y="53"/>
                    <a:pt x="129" y="46"/>
                    <a:pt x="130" y="41"/>
                  </a:cubicBezTo>
                  <a:cubicBezTo>
                    <a:pt x="127" y="41"/>
                    <a:pt x="124" y="42"/>
                    <a:pt x="124" y="42"/>
                  </a:cubicBezTo>
                  <a:close/>
                  <a:moveTo>
                    <a:pt x="99" y="69"/>
                  </a:moveTo>
                  <a:cubicBezTo>
                    <a:pt x="99" y="70"/>
                    <a:pt x="94" y="68"/>
                    <a:pt x="94" y="70"/>
                  </a:cubicBezTo>
                  <a:cubicBezTo>
                    <a:pt x="93" y="72"/>
                    <a:pt x="92" y="74"/>
                    <a:pt x="92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7" y="62"/>
                    <a:pt x="88" y="60"/>
                  </a:cubicBezTo>
                  <a:cubicBezTo>
                    <a:pt x="89" y="58"/>
                    <a:pt x="95" y="55"/>
                    <a:pt x="96" y="57"/>
                  </a:cubicBezTo>
                  <a:cubicBezTo>
                    <a:pt x="97" y="59"/>
                    <a:pt x="102" y="61"/>
                    <a:pt x="102" y="63"/>
                  </a:cubicBezTo>
                  <a:cubicBezTo>
                    <a:pt x="102" y="65"/>
                    <a:pt x="99" y="67"/>
                    <a:pt x="99" y="6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012" y="2278"/>
              <a:ext cx="252" cy="267"/>
            </a:xfrm>
            <a:custGeom>
              <a:avLst/>
              <a:gdLst>
                <a:gd name="T0" fmla="*/ 6 w 94"/>
                <a:gd name="T1" fmla="*/ 92 h 100"/>
                <a:gd name="T2" fmla="*/ 9 w 94"/>
                <a:gd name="T3" fmla="*/ 94 h 100"/>
                <a:gd name="T4" fmla="*/ 17 w 94"/>
                <a:gd name="T5" fmla="*/ 94 h 100"/>
                <a:gd name="T6" fmla="*/ 24 w 94"/>
                <a:gd name="T7" fmla="*/ 96 h 100"/>
                <a:gd name="T8" fmla="*/ 52 w 94"/>
                <a:gd name="T9" fmla="*/ 96 h 100"/>
                <a:gd name="T10" fmla="*/ 55 w 94"/>
                <a:gd name="T11" fmla="*/ 99 h 100"/>
                <a:gd name="T12" fmla="*/ 72 w 94"/>
                <a:gd name="T13" fmla="*/ 99 h 100"/>
                <a:gd name="T14" fmla="*/ 85 w 94"/>
                <a:gd name="T15" fmla="*/ 98 h 100"/>
                <a:gd name="T16" fmla="*/ 87 w 94"/>
                <a:gd name="T17" fmla="*/ 98 h 100"/>
                <a:gd name="T18" fmla="*/ 78 w 94"/>
                <a:gd name="T19" fmla="*/ 85 h 100"/>
                <a:gd name="T20" fmla="*/ 79 w 94"/>
                <a:gd name="T21" fmla="*/ 58 h 100"/>
                <a:gd name="T22" fmla="*/ 91 w 94"/>
                <a:gd name="T23" fmla="*/ 59 h 100"/>
                <a:gd name="T24" fmla="*/ 93 w 94"/>
                <a:gd name="T25" fmla="*/ 57 h 100"/>
                <a:gd name="T26" fmla="*/ 94 w 94"/>
                <a:gd name="T27" fmla="*/ 41 h 100"/>
                <a:gd name="T28" fmla="*/ 92 w 94"/>
                <a:gd name="T29" fmla="*/ 41 h 100"/>
                <a:gd name="T30" fmla="*/ 85 w 94"/>
                <a:gd name="T31" fmla="*/ 41 h 100"/>
                <a:gd name="T32" fmla="*/ 81 w 94"/>
                <a:gd name="T33" fmla="*/ 43 h 100"/>
                <a:gd name="T34" fmla="*/ 81 w 94"/>
                <a:gd name="T35" fmla="*/ 37 h 100"/>
                <a:gd name="T36" fmla="*/ 77 w 94"/>
                <a:gd name="T37" fmla="*/ 31 h 100"/>
                <a:gd name="T38" fmla="*/ 78 w 94"/>
                <a:gd name="T39" fmla="*/ 19 h 100"/>
                <a:gd name="T40" fmla="*/ 76 w 94"/>
                <a:gd name="T41" fmla="*/ 13 h 100"/>
                <a:gd name="T42" fmla="*/ 71 w 94"/>
                <a:gd name="T43" fmla="*/ 12 h 100"/>
                <a:gd name="T44" fmla="*/ 67 w 94"/>
                <a:gd name="T45" fmla="*/ 10 h 100"/>
                <a:gd name="T46" fmla="*/ 61 w 94"/>
                <a:gd name="T47" fmla="*/ 10 h 100"/>
                <a:gd name="T48" fmla="*/ 57 w 94"/>
                <a:gd name="T49" fmla="*/ 17 h 100"/>
                <a:gd name="T50" fmla="*/ 48 w 94"/>
                <a:gd name="T51" fmla="*/ 18 h 100"/>
                <a:gd name="T52" fmla="*/ 41 w 94"/>
                <a:gd name="T53" fmla="*/ 13 h 100"/>
                <a:gd name="T54" fmla="*/ 38 w 94"/>
                <a:gd name="T55" fmla="*/ 7 h 100"/>
                <a:gd name="T56" fmla="*/ 37 w 94"/>
                <a:gd name="T57" fmla="*/ 1 h 100"/>
                <a:gd name="T58" fmla="*/ 11 w 94"/>
                <a:gd name="T59" fmla="*/ 1 h 100"/>
                <a:gd name="T60" fmla="*/ 6 w 94"/>
                <a:gd name="T61" fmla="*/ 3 h 100"/>
                <a:gd name="T62" fmla="*/ 13 w 94"/>
                <a:gd name="T63" fmla="*/ 20 h 100"/>
                <a:gd name="T64" fmla="*/ 12 w 94"/>
                <a:gd name="T65" fmla="*/ 28 h 100"/>
                <a:gd name="T66" fmla="*/ 17 w 94"/>
                <a:gd name="T67" fmla="*/ 45 h 100"/>
                <a:gd name="T68" fmla="*/ 11 w 94"/>
                <a:gd name="T69" fmla="*/ 57 h 100"/>
                <a:gd name="T70" fmla="*/ 5 w 94"/>
                <a:gd name="T71" fmla="*/ 72 h 100"/>
                <a:gd name="T72" fmla="*/ 1 w 94"/>
                <a:gd name="T73" fmla="*/ 84 h 100"/>
                <a:gd name="T74" fmla="*/ 0 w 94"/>
                <a:gd name="T75" fmla="*/ 94 h 100"/>
                <a:gd name="T76" fmla="*/ 0 w 94"/>
                <a:gd name="T77" fmla="*/ 95 h 100"/>
                <a:gd name="T78" fmla="*/ 3 w 94"/>
                <a:gd name="T79" fmla="*/ 94 h 100"/>
                <a:gd name="T80" fmla="*/ 6 w 94"/>
                <a:gd name="T81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0">
                  <a:moveTo>
                    <a:pt x="6" y="92"/>
                  </a:moveTo>
                  <a:cubicBezTo>
                    <a:pt x="8" y="92"/>
                    <a:pt x="6" y="95"/>
                    <a:pt x="9" y="94"/>
                  </a:cubicBezTo>
                  <a:cubicBezTo>
                    <a:pt x="12" y="92"/>
                    <a:pt x="14" y="92"/>
                    <a:pt x="17" y="94"/>
                  </a:cubicBezTo>
                  <a:cubicBezTo>
                    <a:pt x="19" y="96"/>
                    <a:pt x="21" y="96"/>
                    <a:pt x="24" y="96"/>
                  </a:cubicBezTo>
                  <a:cubicBezTo>
                    <a:pt x="27" y="96"/>
                    <a:pt x="52" y="96"/>
                    <a:pt x="52" y="96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5" y="99"/>
                    <a:pt x="70" y="98"/>
                    <a:pt x="72" y="99"/>
                  </a:cubicBezTo>
                  <a:cubicBezTo>
                    <a:pt x="75" y="100"/>
                    <a:pt x="82" y="99"/>
                    <a:pt x="85" y="98"/>
                  </a:cubicBezTo>
                  <a:cubicBezTo>
                    <a:pt x="85" y="98"/>
                    <a:pt x="86" y="98"/>
                    <a:pt x="87" y="98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4" y="40"/>
                    <a:pt x="93" y="40"/>
                    <a:pt x="92" y="41"/>
                  </a:cubicBezTo>
                  <a:cubicBezTo>
                    <a:pt x="90" y="42"/>
                    <a:pt x="87" y="41"/>
                    <a:pt x="85" y="41"/>
                  </a:cubicBezTo>
                  <a:cubicBezTo>
                    <a:pt x="82" y="41"/>
                    <a:pt x="82" y="44"/>
                    <a:pt x="81" y="43"/>
                  </a:cubicBezTo>
                  <a:cubicBezTo>
                    <a:pt x="79" y="43"/>
                    <a:pt x="80" y="39"/>
                    <a:pt x="81" y="37"/>
                  </a:cubicBezTo>
                  <a:cubicBezTo>
                    <a:pt x="81" y="35"/>
                    <a:pt x="79" y="32"/>
                    <a:pt x="77" y="31"/>
                  </a:cubicBezTo>
                  <a:cubicBezTo>
                    <a:pt x="75" y="29"/>
                    <a:pt x="79" y="20"/>
                    <a:pt x="78" y="19"/>
                  </a:cubicBezTo>
                  <a:cubicBezTo>
                    <a:pt x="77" y="18"/>
                    <a:pt x="76" y="15"/>
                    <a:pt x="76" y="13"/>
                  </a:cubicBezTo>
                  <a:cubicBezTo>
                    <a:pt x="76" y="10"/>
                    <a:pt x="75" y="12"/>
                    <a:pt x="71" y="12"/>
                  </a:cubicBezTo>
                  <a:cubicBezTo>
                    <a:pt x="67" y="12"/>
                    <a:pt x="67" y="10"/>
                    <a:pt x="67" y="10"/>
                  </a:cubicBezTo>
                  <a:cubicBezTo>
                    <a:pt x="67" y="10"/>
                    <a:pt x="63" y="9"/>
                    <a:pt x="61" y="10"/>
                  </a:cubicBezTo>
                  <a:cubicBezTo>
                    <a:pt x="59" y="11"/>
                    <a:pt x="59" y="17"/>
                    <a:pt x="57" y="17"/>
                  </a:cubicBezTo>
                  <a:cubicBezTo>
                    <a:pt x="56" y="17"/>
                    <a:pt x="52" y="17"/>
                    <a:pt x="48" y="18"/>
                  </a:cubicBezTo>
                  <a:cubicBezTo>
                    <a:pt x="45" y="20"/>
                    <a:pt x="43" y="18"/>
                    <a:pt x="41" y="13"/>
                  </a:cubicBezTo>
                  <a:cubicBezTo>
                    <a:pt x="40" y="9"/>
                    <a:pt x="38" y="11"/>
                    <a:pt x="38" y="7"/>
                  </a:cubicBezTo>
                  <a:cubicBezTo>
                    <a:pt x="39" y="4"/>
                    <a:pt x="37" y="1"/>
                    <a:pt x="37" y="1"/>
                  </a:cubicBezTo>
                  <a:cubicBezTo>
                    <a:pt x="37" y="1"/>
                    <a:pt x="13" y="0"/>
                    <a:pt x="11" y="1"/>
                  </a:cubicBezTo>
                  <a:cubicBezTo>
                    <a:pt x="10" y="1"/>
                    <a:pt x="8" y="2"/>
                    <a:pt x="6" y="3"/>
                  </a:cubicBezTo>
                  <a:cubicBezTo>
                    <a:pt x="8" y="9"/>
                    <a:pt x="12" y="18"/>
                    <a:pt x="13" y="20"/>
                  </a:cubicBezTo>
                  <a:cubicBezTo>
                    <a:pt x="14" y="22"/>
                    <a:pt x="12" y="24"/>
                    <a:pt x="12" y="28"/>
                  </a:cubicBezTo>
                  <a:cubicBezTo>
                    <a:pt x="12" y="32"/>
                    <a:pt x="16" y="40"/>
                    <a:pt x="17" y="45"/>
                  </a:cubicBezTo>
                  <a:cubicBezTo>
                    <a:pt x="17" y="50"/>
                    <a:pt x="14" y="54"/>
                    <a:pt x="11" y="57"/>
                  </a:cubicBezTo>
                  <a:cubicBezTo>
                    <a:pt x="8" y="60"/>
                    <a:pt x="5" y="68"/>
                    <a:pt x="5" y="72"/>
                  </a:cubicBezTo>
                  <a:cubicBezTo>
                    <a:pt x="5" y="77"/>
                    <a:pt x="1" y="81"/>
                    <a:pt x="1" y="84"/>
                  </a:cubicBezTo>
                  <a:cubicBezTo>
                    <a:pt x="1" y="86"/>
                    <a:pt x="1" y="92"/>
                    <a:pt x="0" y="9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2"/>
                    <a:pt x="6" y="9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221" y="2329"/>
              <a:ext cx="246" cy="219"/>
            </a:xfrm>
            <a:custGeom>
              <a:avLst/>
              <a:gdLst>
                <a:gd name="T0" fmla="*/ 71 w 92"/>
                <a:gd name="T1" fmla="*/ 3 h 82"/>
                <a:gd name="T2" fmla="*/ 65 w 92"/>
                <a:gd name="T3" fmla="*/ 0 h 82"/>
                <a:gd name="T4" fmla="*/ 55 w 92"/>
                <a:gd name="T5" fmla="*/ 2 h 82"/>
                <a:gd name="T6" fmla="*/ 53 w 92"/>
                <a:gd name="T7" fmla="*/ 7 h 82"/>
                <a:gd name="T8" fmla="*/ 52 w 92"/>
                <a:gd name="T9" fmla="*/ 11 h 82"/>
                <a:gd name="T10" fmla="*/ 52 w 92"/>
                <a:gd name="T11" fmla="*/ 20 h 82"/>
                <a:gd name="T12" fmla="*/ 50 w 92"/>
                <a:gd name="T13" fmla="*/ 28 h 82"/>
                <a:gd name="T14" fmla="*/ 55 w 92"/>
                <a:gd name="T15" fmla="*/ 34 h 82"/>
                <a:gd name="T16" fmla="*/ 61 w 92"/>
                <a:gd name="T17" fmla="*/ 32 h 82"/>
                <a:gd name="T18" fmla="*/ 62 w 92"/>
                <a:gd name="T19" fmla="*/ 38 h 82"/>
                <a:gd name="T20" fmla="*/ 60 w 92"/>
                <a:gd name="T21" fmla="*/ 42 h 82"/>
                <a:gd name="T22" fmla="*/ 55 w 92"/>
                <a:gd name="T23" fmla="*/ 42 h 82"/>
                <a:gd name="T24" fmla="*/ 52 w 92"/>
                <a:gd name="T25" fmla="*/ 35 h 82"/>
                <a:gd name="T26" fmla="*/ 45 w 92"/>
                <a:gd name="T27" fmla="*/ 33 h 82"/>
                <a:gd name="T28" fmla="*/ 41 w 92"/>
                <a:gd name="T29" fmla="*/ 29 h 82"/>
                <a:gd name="T30" fmla="*/ 38 w 92"/>
                <a:gd name="T31" fmla="*/ 30 h 82"/>
                <a:gd name="T32" fmla="*/ 35 w 92"/>
                <a:gd name="T33" fmla="*/ 31 h 82"/>
                <a:gd name="T34" fmla="*/ 28 w 92"/>
                <a:gd name="T35" fmla="*/ 29 h 82"/>
                <a:gd name="T36" fmla="*/ 26 w 92"/>
                <a:gd name="T37" fmla="*/ 25 h 82"/>
                <a:gd name="T38" fmla="*/ 21 w 92"/>
                <a:gd name="T39" fmla="*/ 26 h 82"/>
                <a:gd name="T40" fmla="*/ 18 w 92"/>
                <a:gd name="T41" fmla="*/ 24 h 82"/>
                <a:gd name="T42" fmla="*/ 16 w 92"/>
                <a:gd name="T43" fmla="*/ 22 h 82"/>
                <a:gd name="T44" fmla="*/ 15 w 92"/>
                <a:gd name="T45" fmla="*/ 38 h 82"/>
                <a:gd name="T46" fmla="*/ 13 w 92"/>
                <a:gd name="T47" fmla="*/ 40 h 82"/>
                <a:gd name="T48" fmla="*/ 1 w 92"/>
                <a:gd name="T49" fmla="*/ 39 h 82"/>
                <a:gd name="T50" fmla="*/ 0 w 92"/>
                <a:gd name="T51" fmla="*/ 66 h 82"/>
                <a:gd name="T52" fmla="*/ 9 w 92"/>
                <a:gd name="T53" fmla="*/ 79 h 82"/>
                <a:gd name="T54" fmla="*/ 24 w 92"/>
                <a:gd name="T55" fmla="*/ 78 h 82"/>
                <a:gd name="T56" fmla="*/ 24 w 92"/>
                <a:gd name="T57" fmla="*/ 80 h 82"/>
                <a:gd name="T58" fmla="*/ 28 w 92"/>
                <a:gd name="T59" fmla="*/ 79 h 82"/>
                <a:gd name="T60" fmla="*/ 39 w 92"/>
                <a:gd name="T61" fmla="*/ 81 h 82"/>
                <a:gd name="T62" fmla="*/ 47 w 92"/>
                <a:gd name="T63" fmla="*/ 72 h 82"/>
                <a:gd name="T64" fmla="*/ 54 w 92"/>
                <a:gd name="T65" fmla="*/ 66 h 82"/>
                <a:gd name="T66" fmla="*/ 59 w 92"/>
                <a:gd name="T67" fmla="*/ 62 h 82"/>
                <a:gd name="T68" fmla="*/ 66 w 92"/>
                <a:gd name="T69" fmla="*/ 62 h 82"/>
                <a:gd name="T70" fmla="*/ 66 w 92"/>
                <a:gd name="T71" fmla="*/ 62 h 82"/>
                <a:gd name="T72" fmla="*/ 65 w 92"/>
                <a:gd name="T73" fmla="*/ 56 h 82"/>
                <a:gd name="T74" fmla="*/ 87 w 92"/>
                <a:gd name="T75" fmla="*/ 48 h 82"/>
                <a:gd name="T76" fmla="*/ 85 w 92"/>
                <a:gd name="T77" fmla="*/ 44 h 82"/>
                <a:gd name="T78" fmla="*/ 87 w 92"/>
                <a:gd name="T79" fmla="*/ 36 h 82"/>
                <a:gd name="T80" fmla="*/ 90 w 92"/>
                <a:gd name="T81" fmla="*/ 34 h 82"/>
                <a:gd name="T82" fmla="*/ 89 w 92"/>
                <a:gd name="T83" fmla="*/ 21 h 82"/>
                <a:gd name="T84" fmla="*/ 92 w 92"/>
                <a:gd name="T85" fmla="*/ 20 h 82"/>
                <a:gd name="T86" fmla="*/ 89 w 92"/>
                <a:gd name="T87" fmla="*/ 11 h 82"/>
                <a:gd name="T88" fmla="*/ 78 w 92"/>
                <a:gd name="T89" fmla="*/ 6 h 82"/>
                <a:gd name="T90" fmla="*/ 71 w 92"/>
                <a:gd name="T91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2">
                  <a:moveTo>
                    <a:pt x="71" y="3"/>
                  </a:moveTo>
                  <a:cubicBezTo>
                    <a:pt x="70" y="3"/>
                    <a:pt x="67" y="2"/>
                    <a:pt x="65" y="0"/>
                  </a:cubicBezTo>
                  <a:cubicBezTo>
                    <a:pt x="64" y="2"/>
                    <a:pt x="58" y="2"/>
                    <a:pt x="55" y="2"/>
                  </a:cubicBezTo>
                  <a:cubicBezTo>
                    <a:pt x="53" y="2"/>
                    <a:pt x="55" y="6"/>
                    <a:pt x="53" y="7"/>
                  </a:cubicBezTo>
                  <a:cubicBezTo>
                    <a:pt x="52" y="8"/>
                    <a:pt x="51" y="11"/>
                    <a:pt x="52" y="11"/>
                  </a:cubicBezTo>
                  <a:cubicBezTo>
                    <a:pt x="54" y="12"/>
                    <a:pt x="52" y="18"/>
                    <a:pt x="52" y="20"/>
                  </a:cubicBezTo>
                  <a:cubicBezTo>
                    <a:pt x="52" y="22"/>
                    <a:pt x="49" y="27"/>
                    <a:pt x="50" y="28"/>
                  </a:cubicBezTo>
                  <a:cubicBezTo>
                    <a:pt x="51" y="28"/>
                    <a:pt x="53" y="33"/>
                    <a:pt x="55" y="34"/>
                  </a:cubicBezTo>
                  <a:cubicBezTo>
                    <a:pt x="58" y="35"/>
                    <a:pt x="60" y="32"/>
                    <a:pt x="61" y="32"/>
                  </a:cubicBezTo>
                  <a:cubicBezTo>
                    <a:pt x="62" y="32"/>
                    <a:pt x="62" y="35"/>
                    <a:pt x="62" y="38"/>
                  </a:cubicBezTo>
                  <a:cubicBezTo>
                    <a:pt x="62" y="40"/>
                    <a:pt x="60" y="42"/>
                    <a:pt x="60" y="42"/>
                  </a:cubicBezTo>
                  <a:cubicBezTo>
                    <a:pt x="60" y="42"/>
                    <a:pt x="57" y="43"/>
                    <a:pt x="55" y="42"/>
                  </a:cubicBezTo>
                  <a:cubicBezTo>
                    <a:pt x="53" y="40"/>
                    <a:pt x="52" y="36"/>
                    <a:pt x="52" y="35"/>
                  </a:cubicBezTo>
                  <a:cubicBezTo>
                    <a:pt x="52" y="33"/>
                    <a:pt x="47" y="33"/>
                    <a:pt x="45" y="33"/>
                  </a:cubicBezTo>
                  <a:cubicBezTo>
                    <a:pt x="44" y="33"/>
                    <a:pt x="42" y="30"/>
                    <a:pt x="41" y="29"/>
                  </a:cubicBezTo>
                  <a:cubicBezTo>
                    <a:pt x="40" y="27"/>
                    <a:pt x="38" y="29"/>
                    <a:pt x="38" y="30"/>
                  </a:cubicBezTo>
                  <a:cubicBezTo>
                    <a:pt x="38" y="31"/>
                    <a:pt x="37" y="31"/>
                    <a:pt x="35" y="31"/>
                  </a:cubicBezTo>
                  <a:cubicBezTo>
                    <a:pt x="33" y="31"/>
                    <a:pt x="29" y="28"/>
                    <a:pt x="28" y="29"/>
                  </a:cubicBezTo>
                  <a:cubicBezTo>
                    <a:pt x="27" y="30"/>
                    <a:pt x="25" y="27"/>
                    <a:pt x="26" y="25"/>
                  </a:cubicBezTo>
                  <a:cubicBezTo>
                    <a:pt x="26" y="24"/>
                    <a:pt x="22" y="25"/>
                    <a:pt x="21" y="26"/>
                  </a:cubicBezTo>
                  <a:cubicBezTo>
                    <a:pt x="19" y="26"/>
                    <a:pt x="18" y="24"/>
                    <a:pt x="18" y="24"/>
                  </a:cubicBezTo>
                  <a:cubicBezTo>
                    <a:pt x="18" y="24"/>
                    <a:pt x="18" y="22"/>
                    <a:pt x="16" y="22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4" y="78"/>
                    <a:pt x="24" y="76"/>
                    <a:pt x="24" y="78"/>
                  </a:cubicBezTo>
                  <a:cubicBezTo>
                    <a:pt x="24" y="78"/>
                    <a:pt x="24" y="79"/>
                    <a:pt x="24" y="80"/>
                  </a:cubicBezTo>
                  <a:cubicBezTo>
                    <a:pt x="26" y="79"/>
                    <a:pt x="27" y="79"/>
                    <a:pt x="28" y="79"/>
                  </a:cubicBezTo>
                  <a:cubicBezTo>
                    <a:pt x="30" y="79"/>
                    <a:pt x="37" y="82"/>
                    <a:pt x="39" y="81"/>
                  </a:cubicBezTo>
                  <a:cubicBezTo>
                    <a:pt x="40" y="80"/>
                    <a:pt x="44" y="73"/>
                    <a:pt x="47" y="72"/>
                  </a:cubicBezTo>
                  <a:cubicBezTo>
                    <a:pt x="50" y="71"/>
                    <a:pt x="54" y="67"/>
                    <a:pt x="54" y="66"/>
                  </a:cubicBezTo>
                  <a:cubicBezTo>
                    <a:pt x="54" y="65"/>
                    <a:pt x="54" y="63"/>
                    <a:pt x="59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6"/>
                    <a:pt x="86" y="48"/>
                    <a:pt x="87" y="48"/>
                  </a:cubicBezTo>
                  <a:cubicBezTo>
                    <a:pt x="86" y="46"/>
                    <a:pt x="85" y="44"/>
                    <a:pt x="85" y="44"/>
                  </a:cubicBezTo>
                  <a:cubicBezTo>
                    <a:pt x="86" y="44"/>
                    <a:pt x="87" y="38"/>
                    <a:pt x="87" y="36"/>
                  </a:cubicBezTo>
                  <a:cubicBezTo>
                    <a:pt x="87" y="35"/>
                    <a:pt x="92" y="36"/>
                    <a:pt x="90" y="34"/>
                  </a:cubicBezTo>
                  <a:cubicBezTo>
                    <a:pt x="88" y="33"/>
                    <a:pt x="89" y="23"/>
                    <a:pt x="89" y="21"/>
                  </a:cubicBezTo>
                  <a:cubicBezTo>
                    <a:pt x="90" y="19"/>
                    <a:pt x="92" y="21"/>
                    <a:pt x="92" y="20"/>
                  </a:cubicBezTo>
                  <a:cubicBezTo>
                    <a:pt x="92" y="18"/>
                    <a:pt x="90" y="13"/>
                    <a:pt x="89" y="11"/>
                  </a:cubicBezTo>
                  <a:cubicBezTo>
                    <a:pt x="88" y="10"/>
                    <a:pt x="80" y="7"/>
                    <a:pt x="78" y="6"/>
                  </a:cubicBezTo>
                  <a:cubicBezTo>
                    <a:pt x="76" y="6"/>
                    <a:pt x="73" y="3"/>
                    <a:pt x="71" y="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368" y="2174"/>
              <a:ext cx="43" cy="38"/>
            </a:xfrm>
            <a:custGeom>
              <a:avLst/>
              <a:gdLst>
                <a:gd name="T0" fmla="*/ 13 w 16"/>
                <a:gd name="T1" fmla="*/ 0 h 14"/>
                <a:gd name="T2" fmla="*/ 8 w 16"/>
                <a:gd name="T3" fmla="*/ 2 h 14"/>
                <a:gd name="T4" fmla="*/ 4 w 16"/>
                <a:gd name="T5" fmla="*/ 2 h 14"/>
                <a:gd name="T6" fmla="*/ 3 w 16"/>
                <a:gd name="T7" fmla="*/ 3 h 14"/>
                <a:gd name="T8" fmla="*/ 2 w 16"/>
                <a:gd name="T9" fmla="*/ 8 h 14"/>
                <a:gd name="T10" fmla="*/ 0 w 16"/>
                <a:gd name="T11" fmla="*/ 11 h 14"/>
                <a:gd name="T12" fmla="*/ 1 w 16"/>
                <a:gd name="T13" fmla="*/ 13 h 14"/>
                <a:gd name="T14" fmla="*/ 4 w 16"/>
                <a:gd name="T15" fmla="*/ 13 h 14"/>
                <a:gd name="T16" fmla="*/ 8 w 16"/>
                <a:gd name="T17" fmla="*/ 11 h 14"/>
                <a:gd name="T18" fmla="*/ 15 w 16"/>
                <a:gd name="T19" fmla="*/ 9 h 14"/>
                <a:gd name="T20" fmla="*/ 14 w 16"/>
                <a:gd name="T21" fmla="*/ 4 h 14"/>
                <a:gd name="T22" fmla="*/ 13 w 16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cubicBezTo>
                    <a:pt x="11" y="1"/>
                    <a:pt x="9" y="1"/>
                    <a:pt x="8" y="2"/>
                  </a:cubicBezTo>
                  <a:cubicBezTo>
                    <a:pt x="7" y="2"/>
                    <a:pt x="6" y="3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1" y="4"/>
                    <a:pt x="2" y="8"/>
                    <a:pt x="2" y="8"/>
                  </a:cubicBezTo>
                  <a:cubicBezTo>
                    <a:pt x="2" y="8"/>
                    <a:pt x="0" y="9"/>
                    <a:pt x="0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9" y="14"/>
                    <a:pt x="8" y="11"/>
                    <a:pt x="8" y="11"/>
                  </a:cubicBezTo>
                  <a:cubicBezTo>
                    <a:pt x="8" y="11"/>
                    <a:pt x="15" y="11"/>
                    <a:pt x="15" y="9"/>
                  </a:cubicBezTo>
                  <a:cubicBezTo>
                    <a:pt x="16" y="7"/>
                    <a:pt x="14" y="4"/>
                    <a:pt x="14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627" y="1886"/>
              <a:ext cx="222" cy="299"/>
            </a:xfrm>
            <a:custGeom>
              <a:avLst/>
              <a:gdLst>
                <a:gd name="T0" fmla="*/ 19 w 83"/>
                <a:gd name="T1" fmla="*/ 22 h 112"/>
                <a:gd name="T2" fmla="*/ 24 w 83"/>
                <a:gd name="T3" fmla="*/ 26 h 112"/>
                <a:gd name="T4" fmla="*/ 41 w 83"/>
                <a:gd name="T5" fmla="*/ 32 h 112"/>
                <a:gd name="T6" fmla="*/ 52 w 83"/>
                <a:gd name="T7" fmla="*/ 35 h 112"/>
                <a:gd name="T8" fmla="*/ 55 w 83"/>
                <a:gd name="T9" fmla="*/ 36 h 112"/>
                <a:gd name="T10" fmla="*/ 33 w 83"/>
                <a:gd name="T11" fmla="*/ 58 h 112"/>
                <a:gd name="T12" fmla="*/ 24 w 83"/>
                <a:gd name="T13" fmla="*/ 59 h 112"/>
                <a:gd name="T14" fmla="*/ 14 w 83"/>
                <a:gd name="T15" fmla="*/ 65 h 112"/>
                <a:gd name="T16" fmla="*/ 7 w 83"/>
                <a:gd name="T17" fmla="*/ 66 h 112"/>
                <a:gd name="T18" fmla="*/ 3 w 83"/>
                <a:gd name="T19" fmla="*/ 72 h 112"/>
                <a:gd name="T20" fmla="*/ 0 w 83"/>
                <a:gd name="T21" fmla="*/ 77 h 112"/>
                <a:gd name="T22" fmla="*/ 0 w 83"/>
                <a:gd name="T23" fmla="*/ 106 h 112"/>
                <a:gd name="T24" fmla="*/ 4 w 83"/>
                <a:gd name="T25" fmla="*/ 112 h 112"/>
                <a:gd name="T26" fmla="*/ 22 w 83"/>
                <a:gd name="T27" fmla="*/ 94 h 112"/>
                <a:gd name="T28" fmla="*/ 36 w 83"/>
                <a:gd name="T29" fmla="*/ 83 h 112"/>
                <a:gd name="T30" fmla="*/ 56 w 83"/>
                <a:gd name="T31" fmla="*/ 63 h 112"/>
                <a:gd name="T32" fmla="*/ 65 w 83"/>
                <a:gd name="T33" fmla="*/ 48 h 112"/>
                <a:gd name="T34" fmla="*/ 72 w 83"/>
                <a:gd name="T35" fmla="*/ 36 h 112"/>
                <a:gd name="T36" fmla="*/ 80 w 83"/>
                <a:gd name="T37" fmla="*/ 20 h 112"/>
                <a:gd name="T38" fmla="*/ 83 w 83"/>
                <a:gd name="T39" fmla="*/ 6 h 112"/>
                <a:gd name="T40" fmla="*/ 77 w 83"/>
                <a:gd name="T41" fmla="*/ 3 h 112"/>
                <a:gd name="T42" fmla="*/ 59 w 83"/>
                <a:gd name="T43" fmla="*/ 8 h 112"/>
                <a:gd name="T44" fmla="*/ 47 w 83"/>
                <a:gd name="T45" fmla="*/ 11 h 112"/>
                <a:gd name="T46" fmla="*/ 36 w 83"/>
                <a:gd name="T47" fmla="*/ 13 h 112"/>
                <a:gd name="T48" fmla="*/ 23 w 83"/>
                <a:gd name="T49" fmla="*/ 12 h 112"/>
                <a:gd name="T50" fmla="*/ 19 w 83"/>
                <a:gd name="T51" fmla="*/ 7 h 112"/>
                <a:gd name="T52" fmla="*/ 14 w 83"/>
                <a:gd name="T53" fmla="*/ 14 h 112"/>
                <a:gd name="T54" fmla="*/ 19 w 83"/>
                <a:gd name="T55" fmla="*/ 2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12">
                  <a:moveTo>
                    <a:pt x="19" y="22"/>
                  </a:moveTo>
                  <a:cubicBezTo>
                    <a:pt x="20" y="22"/>
                    <a:pt x="23" y="26"/>
                    <a:pt x="24" y="26"/>
                  </a:cubicBezTo>
                  <a:cubicBezTo>
                    <a:pt x="26" y="27"/>
                    <a:pt x="35" y="30"/>
                    <a:pt x="41" y="32"/>
                  </a:cubicBezTo>
                  <a:cubicBezTo>
                    <a:pt x="46" y="34"/>
                    <a:pt x="50" y="35"/>
                    <a:pt x="52" y="35"/>
                  </a:cubicBezTo>
                  <a:cubicBezTo>
                    <a:pt x="53" y="35"/>
                    <a:pt x="56" y="35"/>
                    <a:pt x="55" y="36"/>
                  </a:cubicBezTo>
                  <a:cubicBezTo>
                    <a:pt x="53" y="38"/>
                    <a:pt x="35" y="55"/>
                    <a:pt x="33" y="58"/>
                  </a:cubicBezTo>
                  <a:cubicBezTo>
                    <a:pt x="31" y="60"/>
                    <a:pt x="29" y="59"/>
                    <a:pt x="24" y="59"/>
                  </a:cubicBezTo>
                  <a:cubicBezTo>
                    <a:pt x="19" y="59"/>
                    <a:pt x="15" y="65"/>
                    <a:pt x="14" y="65"/>
                  </a:cubicBezTo>
                  <a:cubicBezTo>
                    <a:pt x="13" y="65"/>
                    <a:pt x="10" y="65"/>
                    <a:pt x="7" y="66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7" y="108"/>
                    <a:pt x="16" y="100"/>
                    <a:pt x="22" y="94"/>
                  </a:cubicBezTo>
                  <a:cubicBezTo>
                    <a:pt x="29" y="86"/>
                    <a:pt x="32" y="85"/>
                    <a:pt x="36" y="83"/>
                  </a:cubicBezTo>
                  <a:cubicBezTo>
                    <a:pt x="40" y="81"/>
                    <a:pt x="49" y="72"/>
                    <a:pt x="56" y="63"/>
                  </a:cubicBezTo>
                  <a:cubicBezTo>
                    <a:pt x="60" y="58"/>
                    <a:pt x="65" y="52"/>
                    <a:pt x="65" y="48"/>
                  </a:cubicBezTo>
                  <a:cubicBezTo>
                    <a:pt x="66" y="45"/>
                    <a:pt x="70" y="40"/>
                    <a:pt x="72" y="36"/>
                  </a:cubicBezTo>
                  <a:cubicBezTo>
                    <a:pt x="75" y="32"/>
                    <a:pt x="80" y="23"/>
                    <a:pt x="80" y="20"/>
                  </a:cubicBezTo>
                  <a:cubicBezTo>
                    <a:pt x="80" y="17"/>
                    <a:pt x="82" y="11"/>
                    <a:pt x="83" y="6"/>
                  </a:cubicBezTo>
                  <a:cubicBezTo>
                    <a:pt x="83" y="1"/>
                    <a:pt x="79" y="0"/>
                    <a:pt x="77" y="3"/>
                  </a:cubicBezTo>
                  <a:cubicBezTo>
                    <a:pt x="76" y="6"/>
                    <a:pt x="66" y="8"/>
                    <a:pt x="59" y="8"/>
                  </a:cubicBezTo>
                  <a:cubicBezTo>
                    <a:pt x="53" y="8"/>
                    <a:pt x="49" y="9"/>
                    <a:pt x="47" y="11"/>
                  </a:cubicBezTo>
                  <a:cubicBezTo>
                    <a:pt x="44" y="13"/>
                    <a:pt x="38" y="10"/>
                    <a:pt x="36" y="13"/>
                  </a:cubicBezTo>
                  <a:cubicBezTo>
                    <a:pt x="34" y="15"/>
                    <a:pt x="25" y="18"/>
                    <a:pt x="23" y="12"/>
                  </a:cubicBezTo>
                  <a:cubicBezTo>
                    <a:pt x="22" y="9"/>
                    <a:pt x="20" y="8"/>
                    <a:pt x="19" y="7"/>
                  </a:cubicBezTo>
                  <a:cubicBezTo>
                    <a:pt x="16" y="10"/>
                    <a:pt x="14" y="13"/>
                    <a:pt x="14" y="14"/>
                  </a:cubicBezTo>
                  <a:cubicBezTo>
                    <a:pt x="15" y="16"/>
                    <a:pt x="18" y="21"/>
                    <a:pt x="19" y="2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478" y="1341"/>
              <a:ext cx="259" cy="206"/>
            </a:xfrm>
            <a:custGeom>
              <a:avLst/>
              <a:gdLst>
                <a:gd name="T0" fmla="*/ 36 w 97"/>
                <a:gd name="T1" fmla="*/ 77 h 77"/>
                <a:gd name="T2" fmla="*/ 35 w 97"/>
                <a:gd name="T3" fmla="*/ 66 h 77"/>
                <a:gd name="T4" fmla="*/ 48 w 97"/>
                <a:gd name="T5" fmla="*/ 57 h 77"/>
                <a:gd name="T6" fmla="*/ 54 w 97"/>
                <a:gd name="T7" fmla="*/ 56 h 77"/>
                <a:gd name="T8" fmla="*/ 61 w 97"/>
                <a:gd name="T9" fmla="*/ 54 h 77"/>
                <a:gd name="T10" fmla="*/ 65 w 97"/>
                <a:gd name="T11" fmla="*/ 50 h 77"/>
                <a:gd name="T12" fmla="*/ 71 w 97"/>
                <a:gd name="T13" fmla="*/ 47 h 77"/>
                <a:gd name="T14" fmla="*/ 75 w 97"/>
                <a:gd name="T15" fmla="*/ 45 h 77"/>
                <a:gd name="T16" fmla="*/ 76 w 97"/>
                <a:gd name="T17" fmla="*/ 40 h 77"/>
                <a:gd name="T18" fmla="*/ 78 w 97"/>
                <a:gd name="T19" fmla="*/ 38 h 77"/>
                <a:gd name="T20" fmla="*/ 83 w 97"/>
                <a:gd name="T21" fmla="*/ 35 h 77"/>
                <a:gd name="T22" fmla="*/ 95 w 97"/>
                <a:gd name="T23" fmla="*/ 35 h 77"/>
                <a:gd name="T24" fmla="*/ 97 w 97"/>
                <a:gd name="T25" fmla="*/ 31 h 77"/>
                <a:gd name="T26" fmla="*/ 93 w 97"/>
                <a:gd name="T27" fmla="*/ 26 h 77"/>
                <a:gd name="T28" fmla="*/ 93 w 97"/>
                <a:gd name="T29" fmla="*/ 19 h 77"/>
                <a:gd name="T30" fmla="*/ 91 w 97"/>
                <a:gd name="T31" fmla="*/ 10 h 77"/>
                <a:gd name="T32" fmla="*/ 89 w 97"/>
                <a:gd name="T33" fmla="*/ 8 h 77"/>
                <a:gd name="T34" fmla="*/ 80 w 97"/>
                <a:gd name="T35" fmla="*/ 6 h 77"/>
                <a:gd name="T36" fmla="*/ 66 w 97"/>
                <a:gd name="T37" fmla="*/ 4 h 77"/>
                <a:gd name="T38" fmla="*/ 59 w 97"/>
                <a:gd name="T39" fmla="*/ 1 h 77"/>
                <a:gd name="T40" fmla="*/ 50 w 97"/>
                <a:gd name="T41" fmla="*/ 17 h 77"/>
                <a:gd name="T42" fmla="*/ 38 w 97"/>
                <a:gd name="T43" fmla="*/ 23 h 77"/>
                <a:gd name="T44" fmla="*/ 32 w 97"/>
                <a:gd name="T45" fmla="*/ 30 h 77"/>
                <a:gd name="T46" fmla="*/ 27 w 97"/>
                <a:gd name="T47" fmla="*/ 37 h 77"/>
                <a:gd name="T48" fmla="*/ 27 w 97"/>
                <a:gd name="T49" fmla="*/ 50 h 77"/>
                <a:gd name="T50" fmla="*/ 18 w 97"/>
                <a:gd name="T51" fmla="*/ 63 h 77"/>
                <a:gd name="T52" fmla="*/ 6 w 97"/>
                <a:gd name="T53" fmla="*/ 71 h 77"/>
                <a:gd name="T54" fmla="*/ 0 w 97"/>
                <a:gd name="T55" fmla="*/ 74 h 77"/>
                <a:gd name="T56" fmla="*/ 30 w 97"/>
                <a:gd name="T57" fmla="*/ 74 h 77"/>
                <a:gd name="T58" fmla="*/ 36 w 97"/>
                <a:gd name="T5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7">
                  <a:moveTo>
                    <a:pt x="36" y="77"/>
                  </a:moveTo>
                  <a:cubicBezTo>
                    <a:pt x="36" y="71"/>
                    <a:pt x="35" y="66"/>
                    <a:pt x="35" y="66"/>
                  </a:cubicBezTo>
                  <a:cubicBezTo>
                    <a:pt x="36" y="65"/>
                    <a:pt x="46" y="58"/>
                    <a:pt x="48" y="57"/>
                  </a:cubicBezTo>
                  <a:cubicBezTo>
                    <a:pt x="50" y="56"/>
                    <a:pt x="54" y="58"/>
                    <a:pt x="54" y="56"/>
                  </a:cubicBezTo>
                  <a:cubicBezTo>
                    <a:pt x="54" y="54"/>
                    <a:pt x="58" y="55"/>
                    <a:pt x="61" y="54"/>
                  </a:cubicBezTo>
                  <a:cubicBezTo>
                    <a:pt x="63" y="54"/>
                    <a:pt x="65" y="52"/>
                    <a:pt x="65" y="50"/>
                  </a:cubicBezTo>
                  <a:cubicBezTo>
                    <a:pt x="65" y="47"/>
                    <a:pt x="68" y="48"/>
                    <a:pt x="71" y="47"/>
                  </a:cubicBezTo>
                  <a:cubicBezTo>
                    <a:pt x="73" y="47"/>
                    <a:pt x="73" y="45"/>
                    <a:pt x="75" y="45"/>
                  </a:cubicBezTo>
                  <a:cubicBezTo>
                    <a:pt x="76" y="45"/>
                    <a:pt x="75" y="43"/>
                    <a:pt x="76" y="40"/>
                  </a:cubicBezTo>
                  <a:cubicBezTo>
                    <a:pt x="76" y="37"/>
                    <a:pt x="76" y="38"/>
                    <a:pt x="78" y="38"/>
                  </a:cubicBezTo>
                  <a:cubicBezTo>
                    <a:pt x="81" y="38"/>
                    <a:pt x="83" y="37"/>
                    <a:pt x="83" y="35"/>
                  </a:cubicBezTo>
                  <a:cubicBezTo>
                    <a:pt x="83" y="34"/>
                    <a:pt x="93" y="35"/>
                    <a:pt x="95" y="35"/>
                  </a:cubicBezTo>
                  <a:cubicBezTo>
                    <a:pt x="96" y="35"/>
                    <a:pt x="97" y="33"/>
                    <a:pt x="97" y="31"/>
                  </a:cubicBezTo>
                  <a:cubicBezTo>
                    <a:pt x="96" y="30"/>
                    <a:pt x="95" y="26"/>
                    <a:pt x="93" y="26"/>
                  </a:cubicBezTo>
                  <a:cubicBezTo>
                    <a:pt x="92" y="26"/>
                    <a:pt x="93" y="22"/>
                    <a:pt x="93" y="19"/>
                  </a:cubicBezTo>
                  <a:cubicBezTo>
                    <a:pt x="93" y="15"/>
                    <a:pt x="92" y="13"/>
                    <a:pt x="91" y="10"/>
                  </a:cubicBezTo>
                  <a:cubicBezTo>
                    <a:pt x="90" y="10"/>
                    <a:pt x="90" y="9"/>
                    <a:pt x="89" y="8"/>
                  </a:cubicBezTo>
                  <a:cubicBezTo>
                    <a:pt x="86" y="8"/>
                    <a:pt x="83" y="6"/>
                    <a:pt x="80" y="6"/>
                  </a:cubicBezTo>
                  <a:cubicBezTo>
                    <a:pt x="76" y="5"/>
                    <a:pt x="69" y="8"/>
                    <a:pt x="66" y="4"/>
                  </a:cubicBezTo>
                  <a:cubicBezTo>
                    <a:pt x="63" y="1"/>
                    <a:pt x="61" y="0"/>
                    <a:pt x="59" y="1"/>
                  </a:cubicBezTo>
                  <a:cubicBezTo>
                    <a:pt x="56" y="2"/>
                    <a:pt x="52" y="14"/>
                    <a:pt x="50" y="17"/>
                  </a:cubicBezTo>
                  <a:cubicBezTo>
                    <a:pt x="48" y="21"/>
                    <a:pt x="41" y="23"/>
                    <a:pt x="38" y="23"/>
                  </a:cubicBezTo>
                  <a:cubicBezTo>
                    <a:pt x="34" y="23"/>
                    <a:pt x="34" y="28"/>
                    <a:pt x="32" y="30"/>
                  </a:cubicBezTo>
                  <a:cubicBezTo>
                    <a:pt x="29" y="32"/>
                    <a:pt x="30" y="35"/>
                    <a:pt x="27" y="37"/>
                  </a:cubicBezTo>
                  <a:cubicBezTo>
                    <a:pt x="24" y="40"/>
                    <a:pt x="26" y="47"/>
                    <a:pt x="27" y="50"/>
                  </a:cubicBezTo>
                  <a:cubicBezTo>
                    <a:pt x="29" y="52"/>
                    <a:pt x="22" y="60"/>
                    <a:pt x="18" y="63"/>
                  </a:cubicBezTo>
                  <a:cubicBezTo>
                    <a:pt x="14" y="65"/>
                    <a:pt x="12" y="70"/>
                    <a:pt x="6" y="71"/>
                  </a:cubicBezTo>
                  <a:cubicBezTo>
                    <a:pt x="3" y="71"/>
                    <a:pt x="1" y="72"/>
                    <a:pt x="0" y="74"/>
                  </a:cubicBezTo>
                  <a:cubicBezTo>
                    <a:pt x="10" y="74"/>
                    <a:pt x="25" y="74"/>
                    <a:pt x="30" y="74"/>
                  </a:cubicBezTo>
                  <a:cubicBezTo>
                    <a:pt x="36" y="74"/>
                    <a:pt x="35" y="75"/>
                    <a:pt x="36" y="7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919" y="1304"/>
              <a:ext cx="91" cy="174"/>
            </a:xfrm>
            <a:custGeom>
              <a:avLst/>
              <a:gdLst>
                <a:gd name="T0" fmla="*/ 9 w 34"/>
                <a:gd name="T1" fmla="*/ 16 h 65"/>
                <a:gd name="T2" fmla="*/ 7 w 34"/>
                <a:gd name="T3" fmla="*/ 25 h 65"/>
                <a:gd name="T4" fmla="*/ 2 w 34"/>
                <a:gd name="T5" fmla="*/ 30 h 65"/>
                <a:gd name="T6" fmla="*/ 5 w 34"/>
                <a:gd name="T7" fmla="*/ 39 h 65"/>
                <a:gd name="T8" fmla="*/ 8 w 34"/>
                <a:gd name="T9" fmla="*/ 44 h 65"/>
                <a:gd name="T10" fmla="*/ 15 w 34"/>
                <a:gd name="T11" fmla="*/ 49 h 65"/>
                <a:gd name="T12" fmla="*/ 18 w 34"/>
                <a:gd name="T13" fmla="*/ 63 h 65"/>
                <a:gd name="T14" fmla="*/ 19 w 34"/>
                <a:gd name="T15" fmla="*/ 65 h 65"/>
                <a:gd name="T16" fmla="*/ 22 w 34"/>
                <a:gd name="T17" fmla="*/ 62 h 65"/>
                <a:gd name="T18" fmla="*/ 24 w 34"/>
                <a:gd name="T19" fmla="*/ 56 h 65"/>
                <a:gd name="T20" fmla="*/ 25 w 34"/>
                <a:gd name="T21" fmla="*/ 52 h 65"/>
                <a:gd name="T22" fmla="*/ 31 w 34"/>
                <a:gd name="T23" fmla="*/ 46 h 65"/>
                <a:gd name="T24" fmla="*/ 34 w 34"/>
                <a:gd name="T25" fmla="*/ 44 h 65"/>
                <a:gd name="T26" fmla="*/ 34 w 34"/>
                <a:gd name="T27" fmla="*/ 40 h 65"/>
                <a:gd name="T28" fmla="*/ 31 w 34"/>
                <a:gd name="T29" fmla="*/ 36 h 65"/>
                <a:gd name="T30" fmla="*/ 28 w 34"/>
                <a:gd name="T31" fmla="*/ 33 h 65"/>
                <a:gd name="T32" fmla="*/ 22 w 34"/>
                <a:gd name="T33" fmla="*/ 31 h 65"/>
                <a:gd name="T34" fmla="*/ 28 w 34"/>
                <a:gd name="T35" fmla="*/ 25 h 65"/>
                <a:gd name="T36" fmla="*/ 28 w 34"/>
                <a:gd name="T37" fmla="*/ 14 h 65"/>
                <a:gd name="T38" fmla="*/ 30 w 34"/>
                <a:gd name="T39" fmla="*/ 7 h 65"/>
                <a:gd name="T40" fmla="*/ 29 w 34"/>
                <a:gd name="T41" fmla="*/ 4 h 65"/>
                <a:gd name="T42" fmla="*/ 25 w 34"/>
                <a:gd name="T43" fmla="*/ 3 h 65"/>
                <a:gd name="T44" fmla="*/ 14 w 34"/>
                <a:gd name="T45" fmla="*/ 3 h 65"/>
                <a:gd name="T46" fmla="*/ 9 w 34"/>
                <a:gd name="T47" fmla="*/ 4 h 65"/>
                <a:gd name="T48" fmla="*/ 9 w 34"/>
                <a:gd name="T49" fmla="*/ 1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5">
                  <a:moveTo>
                    <a:pt x="9" y="16"/>
                  </a:moveTo>
                  <a:cubicBezTo>
                    <a:pt x="11" y="19"/>
                    <a:pt x="9" y="24"/>
                    <a:pt x="7" y="25"/>
                  </a:cubicBezTo>
                  <a:cubicBezTo>
                    <a:pt x="5" y="26"/>
                    <a:pt x="4" y="30"/>
                    <a:pt x="2" y="30"/>
                  </a:cubicBezTo>
                  <a:cubicBezTo>
                    <a:pt x="0" y="30"/>
                    <a:pt x="2" y="37"/>
                    <a:pt x="5" y="39"/>
                  </a:cubicBezTo>
                  <a:cubicBezTo>
                    <a:pt x="8" y="40"/>
                    <a:pt x="8" y="42"/>
                    <a:pt x="8" y="44"/>
                  </a:cubicBezTo>
                  <a:cubicBezTo>
                    <a:pt x="8" y="45"/>
                    <a:pt x="13" y="47"/>
                    <a:pt x="15" y="49"/>
                  </a:cubicBezTo>
                  <a:cubicBezTo>
                    <a:pt x="16" y="51"/>
                    <a:pt x="18" y="60"/>
                    <a:pt x="18" y="63"/>
                  </a:cubicBezTo>
                  <a:cubicBezTo>
                    <a:pt x="18" y="64"/>
                    <a:pt x="19" y="64"/>
                    <a:pt x="19" y="65"/>
                  </a:cubicBezTo>
                  <a:cubicBezTo>
                    <a:pt x="20" y="64"/>
                    <a:pt x="22" y="63"/>
                    <a:pt x="22" y="62"/>
                  </a:cubicBezTo>
                  <a:cubicBezTo>
                    <a:pt x="24" y="60"/>
                    <a:pt x="24" y="57"/>
                    <a:pt x="24" y="56"/>
                  </a:cubicBezTo>
                  <a:cubicBezTo>
                    <a:pt x="23" y="55"/>
                    <a:pt x="24" y="53"/>
                    <a:pt x="25" y="52"/>
                  </a:cubicBezTo>
                  <a:cubicBezTo>
                    <a:pt x="26" y="51"/>
                    <a:pt x="30" y="47"/>
                    <a:pt x="31" y="46"/>
                  </a:cubicBezTo>
                  <a:cubicBezTo>
                    <a:pt x="32" y="46"/>
                    <a:pt x="34" y="46"/>
                    <a:pt x="34" y="44"/>
                  </a:cubicBezTo>
                  <a:cubicBezTo>
                    <a:pt x="34" y="43"/>
                    <a:pt x="34" y="41"/>
                    <a:pt x="34" y="40"/>
                  </a:cubicBezTo>
                  <a:cubicBezTo>
                    <a:pt x="33" y="38"/>
                    <a:pt x="31" y="37"/>
                    <a:pt x="31" y="36"/>
                  </a:cubicBezTo>
                  <a:cubicBezTo>
                    <a:pt x="31" y="35"/>
                    <a:pt x="29" y="32"/>
                    <a:pt x="28" y="33"/>
                  </a:cubicBezTo>
                  <a:cubicBezTo>
                    <a:pt x="27" y="35"/>
                    <a:pt x="22" y="34"/>
                    <a:pt x="22" y="31"/>
                  </a:cubicBezTo>
                  <a:cubicBezTo>
                    <a:pt x="21" y="28"/>
                    <a:pt x="25" y="28"/>
                    <a:pt x="28" y="25"/>
                  </a:cubicBezTo>
                  <a:cubicBezTo>
                    <a:pt x="31" y="22"/>
                    <a:pt x="32" y="17"/>
                    <a:pt x="28" y="14"/>
                  </a:cubicBezTo>
                  <a:cubicBezTo>
                    <a:pt x="25" y="11"/>
                    <a:pt x="27" y="10"/>
                    <a:pt x="30" y="7"/>
                  </a:cubicBezTo>
                  <a:cubicBezTo>
                    <a:pt x="32" y="5"/>
                    <a:pt x="30" y="3"/>
                    <a:pt x="29" y="4"/>
                  </a:cubicBezTo>
                  <a:cubicBezTo>
                    <a:pt x="27" y="6"/>
                    <a:pt x="25" y="6"/>
                    <a:pt x="25" y="3"/>
                  </a:cubicBezTo>
                  <a:cubicBezTo>
                    <a:pt x="24" y="0"/>
                    <a:pt x="17" y="0"/>
                    <a:pt x="14" y="3"/>
                  </a:cubicBezTo>
                  <a:cubicBezTo>
                    <a:pt x="13" y="3"/>
                    <a:pt x="11" y="4"/>
                    <a:pt x="9" y="4"/>
                  </a:cubicBezTo>
                  <a:cubicBezTo>
                    <a:pt x="9" y="8"/>
                    <a:pt x="8" y="14"/>
                    <a:pt x="9" y="1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571" y="1309"/>
              <a:ext cx="449" cy="430"/>
            </a:xfrm>
            <a:custGeom>
              <a:avLst/>
              <a:gdLst>
                <a:gd name="T0" fmla="*/ 58 w 168"/>
                <a:gd name="T1" fmla="*/ 31 h 161"/>
                <a:gd name="T2" fmla="*/ 58 w 168"/>
                <a:gd name="T3" fmla="*/ 38 h 161"/>
                <a:gd name="T4" fmla="*/ 62 w 168"/>
                <a:gd name="T5" fmla="*/ 43 h 161"/>
                <a:gd name="T6" fmla="*/ 60 w 168"/>
                <a:gd name="T7" fmla="*/ 47 h 161"/>
                <a:gd name="T8" fmla="*/ 48 w 168"/>
                <a:gd name="T9" fmla="*/ 47 h 161"/>
                <a:gd name="T10" fmla="*/ 43 w 168"/>
                <a:gd name="T11" fmla="*/ 50 h 161"/>
                <a:gd name="T12" fmla="*/ 41 w 168"/>
                <a:gd name="T13" fmla="*/ 52 h 161"/>
                <a:gd name="T14" fmla="*/ 40 w 168"/>
                <a:gd name="T15" fmla="*/ 57 h 161"/>
                <a:gd name="T16" fmla="*/ 36 w 168"/>
                <a:gd name="T17" fmla="*/ 59 h 161"/>
                <a:gd name="T18" fmla="*/ 30 w 168"/>
                <a:gd name="T19" fmla="*/ 62 h 161"/>
                <a:gd name="T20" fmla="*/ 26 w 168"/>
                <a:gd name="T21" fmla="*/ 66 h 161"/>
                <a:gd name="T22" fmla="*/ 19 w 168"/>
                <a:gd name="T23" fmla="*/ 68 h 161"/>
                <a:gd name="T24" fmla="*/ 13 w 168"/>
                <a:gd name="T25" fmla="*/ 69 h 161"/>
                <a:gd name="T26" fmla="*/ 0 w 168"/>
                <a:gd name="T27" fmla="*/ 78 h 161"/>
                <a:gd name="T28" fmla="*/ 1 w 168"/>
                <a:gd name="T29" fmla="*/ 89 h 161"/>
                <a:gd name="T30" fmla="*/ 2 w 168"/>
                <a:gd name="T31" fmla="*/ 90 h 161"/>
                <a:gd name="T32" fmla="*/ 80 w 168"/>
                <a:gd name="T33" fmla="*/ 142 h 161"/>
                <a:gd name="T34" fmla="*/ 85 w 168"/>
                <a:gd name="T35" fmla="*/ 150 h 161"/>
                <a:gd name="T36" fmla="*/ 94 w 168"/>
                <a:gd name="T37" fmla="*/ 152 h 161"/>
                <a:gd name="T38" fmla="*/ 98 w 168"/>
                <a:gd name="T39" fmla="*/ 161 h 161"/>
                <a:gd name="T40" fmla="*/ 106 w 168"/>
                <a:gd name="T41" fmla="*/ 159 h 161"/>
                <a:gd name="T42" fmla="*/ 119 w 168"/>
                <a:gd name="T43" fmla="*/ 155 h 161"/>
                <a:gd name="T44" fmla="*/ 133 w 168"/>
                <a:gd name="T45" fmla="*/ 143 h 161"/>
                <a:gd name="T46" fmla="*/ 168 w 168"/>
                <a:gd name="T47" fmla="*/ 122 h 161"/>
                <a:gd name="T48" fmla="*/ 168 w 168"/>
                <a:gd name="T49" fmla="*/ 122 h 161"/>
                <a:gd name="T50" fmla="*/ 164 w 168"/>
                <a:gd name="T51" fmla="*/ 115 h 161"/>
                <a:gd name="T52" fmla="*/ 158 w 168"/>
                <a:gd name="T53" fmla="*/ 113 h 161"/>
                <a:gd name="T54" fmla="*/ 152 w 168"/>
                <a:gd name="T55" fmla="*/ 110 h 161"/>
                <a:gd name="T56" fmla="*/ 151 w 168"/>
                <a:gd name="T57" fmla="*/ 104 h 161"/>
                <a:gd name="T58" fmla="*/ 148 w 168"/>
                <a:gd name="T59" fmla="*/ 99 h 161"/>
                <a:gd name="T60" fmla="*/ 151 w 168"/>
                <a:gd name="T61" fmla="*/ 95 h 161"/>
                <a:gd name="T62" fmla="*/ 150 w 168"/>
                <a:gd name="T63" fmla="*/ 91 h 161"/>
                <a:gd name="T64" fmla="*/ 150 w 168"/>
                <a:gd name="T65" fmla="*/ 86 h 161"/>
                <a:gd name="T66" fmla="*/ 151 w 168"/>
                <a:gd name="T67" fmla="*/ 81 h 161"/>
                <a:gd name="T68" fmla="*/ 151 w 168"/>
                <a:gd name="T69" fmla="*/ 72 h 161"/>
                <a:gd name="T70" fmla="*/ 147 w 168"/>
                <a:gd name="T71" fmla="*/ 65 h 161"/>
                <a:gd name="T72" fmla="*/ 149 w 168"/>
                <a:gd name="T73" fmla="*/ 63 h 161"/>
                <a:gd name="T74" fmla="*/ 148 w 168"/>
                <a:gd name="T75" fmla="*/ 61 h 161"/>
                <a:gd name="T76" fmla="*/ 145 w 168"/>
                <a:gd name="T77" fmla="*/ 47 h 161"/>
                <a:gd name="T78" fmla="*/ 138 w 168"/>
                <a:gd name="T79" fmla="*/ 42 h 161"/>
                <a:gd name="T80" fmla="*/ 135 w 168"/>
                <a:gd name="T81" fmla="*/ 37 h 161"/>
                <a:gd name="T82" fmla="*/ 132 w 168"/>
                <a:gd name="T83" fmla="*/ 28 h 161"/>
                <a:gd name="T84" fmla="*/ 137 w 168"/>
                <a:gd name="T85" fmla="*/ 23 h 161"/>
                <a:gd name="T86" fmla="*/ 139 w 168"/>
                <a:gd name="T87" fmla="*/ 14 h 161"/>
                <a:gd name="T88" fmla="*/ 139 w 168"/>
                <a:gd name="T89" fmla="*/ 2 h 161"/>
                <a:gd name="T90" fmla="*/ 132 w 168"/>
                <a:gd name="T91" fmla="*/ 0 h 161"/>
                <a:gd name="T92" fmla="*/ 124 w 168"/>
                <a:gd name="T93" fmla="*/ 1 h 161"/>
                <a:gd name="T94" fmla="*/ 113 w 168"/>
                <a:gd name="T95" fmla="*/ 3 h 161"/>
                <a:gd name="T96" fmla="*/ 82 w 168"/>
                <a:gd name="T97" fmla="*/ 5 h 161"/>
                <a:gd name="T98" fmla="*/ 70 w 168"/>
                <a:gd name="T99" fmla="*/ 12 h 161"/>
                <a:gd name="T100" fmla="*/ 57 w 168"/>
                <a:gd name="T101" fmla="*/ 18 h 161"/>
                <a:gd name="T102" fmla="*/ 54 w 168"/>
                <a:gd name="T103" fmla="*/ 20 h 161"/>
                <a:gd name="T104" fmla="*/ 56 w 168"/>
                <a:gd name="T105" fmla="*/ 22 h 161"/>
                <a:gd name="T106" fmla="*/ 58 w 168"/>
                <a:gd name="T107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" h="161">
                  <a:moveTo>
                    <a:pt x="58" y="31"/>
                  </a:moveTo>
                  <a:cubicBezTo>
                    <a:pt x="58" y="34"/>
                    <a:pt x="57" y="38"/>
                    <a:pt x="58" y="38"/>
                  </a:cubicBezTo>
                  <a:cubicBezTo>
                    <a:pt x="60" y="38"/>
                    <a:pt x="61" y="42"/>
                    <a:pt x="62" y="43"/>
                  </a:cubicBezTo>
                  <a:cubicBezTo>
                    <a:pt x="62" y="45"/>
                    <a:pt x="61" y="47"/>
                    <a:pt x="60" y="47"/>
                  </a:cubicBezTo>
                  <a:cubicBezTo>
                    <a:pt x="58" y="47"/>
                    <a:pt x="48" y="46"/>
                    <a:pt x="48" y="47"/>
                  </a:cubicBezTo>
                  <a:cubicBezTo>
                    <a:pt x="48" y="49"/>
                    <a:pt x="46" y="50"/>
                    <a:pt x="43" y="50"/>
                  </a:cubicBezTo>
                  <a:cubicBezTo>
                    <a:pt x="41" y="50"/>
                    <a:pt x="41" y="49"/>
                    <a:pt x="41" y="52"/>
                  </a:cubicBezTo>
                  <a:cubicBezTo>
                    <a:pt x="40" y="55"/>
                    <a:pt x="41" y="57"/>
                    <a:pt x="40" y="57"/>
                  </a:cubicBezTo>
                  <a:cubicBezTo>
                    <a:pt x="38" y="57"/>
                    <a:pt x="38" y="59"/>
                    <a:pt x="36" y="59"/>
                  </a:cubicBezTo>
                  <a:cubicBezTo>
                    <a:pt x="33" y="60"/>
                    <a:pt x="30" y="59"/>
                    <a:pt x="30" y="62"/>
                  </a:cubicBezTo>
                  <a:cubicBezTo>
                    <a:pt x="30" y="64"/>
                    <a:pt x="28" y="66"/>
                    <a:pt x="26" y="66"/>
                  </a:cubicBezTo>
                  <a:cubicBezTo>
                    <a:pt x="23" y="67"/>
                    <a:pt x="19" y="66"/>
                    <a:pt x="19" y="68"/>
                  </a:cubicBezTo>
                  <a:cubicBezTo>
                    <a:pt x="19" y="70"/>
                    <a:pt x="15" y="68"/>
                    <a:pt x="13" y="69"/>
                  </a:cubicBezTo>
                  <a:cubicBezTo>
                    <a:pt x="11" y="70"/>
                    <a:pt x="1" y="77"/>
                    <a:pt x="0" y="78"/>
                  </a:cubicBezTo>
                  <a:cubicBezTo>
                    <a:pt x="0" y="78"/>
                    <a:pt x="1" y="83"/>
                    <a:pt x="1" y="89"/>
                  </a:cubicBezTo>
                  <a:cubicBezTo>
                    <a:pt x="1" y="89"/>
                    <a:pt x="1" y="90"/>
                    <a:pt x="2" y="90"/>
                  </a:cubicBezTo>
                  <a:cubicBezTo>
                    <a:pt x="6" y="92"/>
                    <a:pt x="78" y="140"/>
                    <a:pt x="80" y="142"/>
                  </a:cubicBezTo>
                  <a:cubicBezTo>
                    <a:pt x="83" y="144"/>
                    <a:pt x="85" y="150"/>
                    <a:pt x="85" y="150"/>
                  </a:cubicBezTo>
                  <a:cubicBezTo>
                    <a:pt x="85" y="150"/>
                    <a:pt x="90" y="150"/>
                    <a:pt x="94" y="152"/>
                  </a:cubicBezTo>
                  <a:cubicBezTo>
                    <a:pt x="98" y="155"/>
                    <a:pt x="98" y="161"/>
                    <a:pt x="98" y="161"/>
                  </a:cubicBezTo>
                  <a:cubicBezTo>
                    <a:pt x="98" y="161"/>
                    <a:pt x="103" y="160"/>
                    <a:pt x="106" y="159"/>
                  </a:cubicBezTo>
                  <a:cubicBezTo>
                    <a:pt x="109" y="159"/>
                    <a:pt x="119" y="155"/>
                    <a:pt x="119" y="155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7" y="118"/>
                    <a:pt x="166" y="115"/>
                    <a:pt x="164" y="115"/>
                  </a:cubicBezTo>
                  <a:cubicBezTo>
                    <a:pt x="162" y="115"/>
                    <a:pt x="160" y="113"/>
                    <a:pt x="158" y="113"/>
                  </a:cubicBezTo>
                  <a:cubicBezTo>
                    <a:pt x="156" y="113"/>
                    <a:pt x="153" y="112"/>
                    <a:pt x="152" y="110"/>
                  </a:cubicBezTo>
                  <a:cubicBezTo>
                    <a:pt x="152" y="108"/>
                    <a:pt x="153" y="106"/>
                    <a:pt x="151" y="104"/>
                  </a:cubicBezTo>
                  <a:cubicBezTo>
                    <a:pt x="150" y="101"/>
                    <a:pt x="148" y="100"/>
                    <a:pt x="148" y="99"/>
                  </a:cubicBezTo>
                  <a:cubicBezTo>
                    <a:pt x="148" y="97"/>
                    <a:pt x="151" y="95"/>
                    <a:pt x="151" y="95"/>
                  </a:cubicBezTo>
                  <a:cubicBezTo>
                    <a:pt x="152" y="94"/>
                    <a:pt x="150" y="92"/>
                    <a:pt x="150" y="91"/>
                  </a:cubicBezTo>
                  <a:cubicBezTo>
                    <a:pt x="150" y="90"/>
                    <a:pt x="149" y="87"/>
                    <a:pt x="150" y="86"/>
                  </a:cubicBezTo>
                  <a:cubicBezTo>
                    <a:pt x="151" y="85"/>
                    <a:pt x="152" y="83"/>
                    <a:pt x="151" y="81"/>
                  </a:cubicBezTo>
                  <a:cubicBezTo>
                    <a:pt x="149" y="78"/>
                    <a:pt x="153" y="76"/>
                    <a:pt x="151" y="72"/>
                  </a:cubicBezTo>
                  <a:cubicBezTo>
                    <a:pt x="149" y="69"/>
                    <a:pt x="147" y="66"/>
                    <a:pt x="147" y="65"/>
                  </a:cubicBezTo>
                  <a:cubicBezTo>
                    <a:pt x="147" y="64"/>
                    <a:pt x="148" y="64"/>
                    <a:pt x="149" y="63"/>
                  </a:cubicBezTo>
                  <a:cubicBezTo>
                    <a:pt x="149" y="62"/>
                    <a:pt x="148" y="62"/>
                    <a:pt x="148" y="61"/>
                  </a:cubicBezTo>
                  <a:cubicBezTo>
                    <a:pt x="148" y="58"/>
                    <a:pt x="146" y="49"/>
                    <a:pt x="145" y="47"/>
                  </a:cubicBezTo>
                  <a:cubicBezTo>
                    <a:pt x="143" y="45"/>
                    <a:pt x="138" y="43"/>
                    <a:pt x="138" y="42"/>
                  </a:cubicBezTo>
                  <a:cubicBezTo>
                    <a:pt x="138" y="40"/>
                    <a:pt x="138" y="38"/>
                    <a:pt x="135" y="37"/>
                  </a:cubicBezTo>
                  <a:cubicBezTo>
                    <a:pt x="132" y="35"/>
                    <a:pt x="130" y="28"/>
                    <a:pt x="132" y="28"/>
                  </a:cubicBezTo>
                  <a:cubicBezTo>
                    <a:pt x="134" y="28"/>
                    <a:pt x="135" y="24"/>
                    <a:pt x="137" y="23"/>
                  </a:cubicBezTo>
                  <a:cubicBezTo>
                    <a:pt x="139" y="22"/>
                    <a:pt x="141" y="17"/>
                    <a:pt x="139" y="14"/>
                  </a:cubicBezTo>
                  <a:cubicBezTo>
                    <a:pt x="138" y="12"/>
                    <a:pt x="139" y="6"/>
                    <a:pt x="139" y="2"/>
                  </a:cubicBezTo>
                  <a:cubicBezTo>
                    <a:pt x="136" y="2"/>
                    <a:pt x="133" y="1"/>
                    <a:pt x="132" y="0"/>
                  </a:cubicBezTo>
                  <a:cubicBezTo>
                    <a:pt x="130" y="0"/>
                    <a:pt x="126" y="1"/>
                    <a:pt x="124" y="1"/>
                  </a:cubicBezTo>
                  <a:cubicBezTo>
                    <a:pt x="121" y="1"/>
                    <a:pt x="115" y="5"/>
                    <a:pt x="113" y="3"/>
                  </a:cubicBezTo>
                  <a:cubicBezTo>
                    <a:pt x="110" y="1"/>
                    <a:pt x="88" y="5"/>
                    <a:pt x="82" y="5"/>
                  </a:cubicBezTo>
                  <a:cubicBezTo>
                    <a:pt x="76" y="5"/>
                    <a:pt x="74" y="12"/>
                    <a:pt x="70" y="12"/>
                  </a:cubicBezTo>
                  <a:cubicBezTo>
                    <a:pt x="66" y="12"/>
                    <a:pt x="60" y="15"/>
                    <a:pt x="57" y="18"/>
                  </a:cubicBezTo>
                  <a:cubicBezTo>
                    <a:pt x="56" y="19"/>
                    <a:pt x="55" y="20"/>
                    <a:pt x="54" y="20"/>
                  </a:cubicBezTo>
                  <a:cubicBezTo>
                    <a:pt x="55" y="21"/>
                    <a:pt x="55" y="22"/>
                    <a:pt x="56" y="22"/>
                  </a:cubicBezTo>
                  <a:cubicBezTo>
                    <a:pt x="57" y="25"/>
                    <a:pt x="58" y="27"/>
                    <a:pt x="58" y="3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964" y="1411"/>
              <a:ext cx="329" cy="312"/>
            </a:xfrm>
            <a:custGeom>
              <a:avLst/>
              <a:gdLst>
                <a:gd name="T0" fmla="*/ 14 w 123"/>
                <a:gd name="T1" fmla="*/ 6 h 117"/>
                <a:gd name="T2" fmla="*/ 8 w 123"/>
                <a:gd name="T3" fmla="*/ 12 h 117"/>
                <a:gd name="T4" fmla="*/ 7 w 123"/>
                <a:gd name="T5" fmla="*/ 16 h 117"/>
                <a:gd name="T6" fmla="*/ 5 w 123"/>
                <a:gd name="T7" fmla="*/ 22 h 117"/>
                <a:gd name="T8" fmla="*/ 0 w 123"/>
                <a:gd name="T9" fmla="*/ 27 h 117"/>
                <a:gd name="T10" fmla="*/ 4 w 123"/>
                <a:gd name="T11" fmla="*/ 34 h 117"/>
                <a:gd name="T12" fmla="*/ 4 w 123"/>
                <a:gd name="T13" fmla="*/ 43 h 117"/>
                <a:gd name="T14" fmla="*/ 3 w 123"/>
                <a:gd name="T15" fmla="*/ 48 h 117"/>
                <a:gd name="T16" fmla="*/ 3 w 123"/>
                <a:gd name="T17" fmla="*/ 53 h 117"/>
                <a:gd name="T18" fmla="*/ 4 w 123"/>
                <a:gd name="T19" fmla="*/ 57 h 117"/>
                <a:gd name="T20" fmla="*/ 1 w 123"/>
                <a:gd name="T21" fmla="*/ 61 h 117"/>
                <a:gd name="T22" fmla="*/ 4 w 123"/>
                <a:gd name="T23" fmla="*/ 66 h 117"/>
                <a:gd name="T24" fmla="*/ 5 w 123"/>
                <a:gd name="T25" fmla="*/ 72 h 117"/>
                <a:gd name="T26" fmla="*/ 11 w 123"/>
                <a:gd name="T27" fmla="*/ 75 h 117"/>
                <a:gd name="T28" fmla="*/ 17 w 123"/>
                <a:gd name="T29" fmla="*/ 77 h 117"/>
                <a:gd name="T30" fmla="*/ 21 w 123"/>
                <a:gd name="T31" fmla="*/ 84 h 117"/>
                <a:gd name="T32" fmla="*/ 33 w 123"/>
                <a:gd name="T33" fmla="*/ 86 h 117"/>
                <a:gd name="T34" fmla="*/ 38 w 123"/>
                <a:gd name="T35" fmla="*/ 91 h 117"/>
                <a:gd name="T36" fmla="*/ 51 w 123"/>
                <a:gd name="T37" fmla="*/ 84 h 117"/>
                <a:gd name="T38" fmla="*/ 113 w 123"/>
                <a:gd name="T39" fmla="*/ 117 h 117"/>
                <a:gd name="T40" fmla="*/ 113 w 123"/>
                <a:gd name="T41" fmla="*/ 113 h 117"/>
                <a:gd name="T42" fmla="*/ 120 w 123"/>
                <a:gd name="T43" fmla="*/ 113 h 117"/>
                <a:gd name="T44" fmla="*/ 120 w 123"/>
                <a:gd name="T45" fmla="*/ 34 h 117"/>
                <a:gd name="T46" fmla="*/ 120 w 123"/>
                <a:gd name="T47" fmla="*/ 22 h 117"/>
                <a:gd name="T48" fmla="*/ 121 w 123"/>
                <a:gd name="T49" fmla="*/ 12 h 117"/>
                <a:gd name="T50" fmla="*/ 122 w 123"/>
                <a:gd name="T51" fmla="*/ 10 h 117"/>
                <a:gd name="T52" fmla="*/ 122 w 123"/>
                <a:gd name="T53" fmla="*/ 10 h 117"/>
                <a:gd name="T54" fmla="*/ 111 w 123"/>
                <a:gd name="T55" fmla="*/ 7 h 117"/>
                <a:gd name="T56" fmla="*/ 99 w 123"/>
                <a:gd name="T57" fmla="*/ 0 h 117"/>
                <a:gd name="T58" fmla="*/ 81 w 123"/>
                <a:gd name="T59" fmla="*/ 10 h 117"/>
                <a:gd name="T60" fmla="*/ 82 w 123"/>
                <a:gd name="T61" fmla="*/ 20 h 117"/>
                <a:gd name="T62" fmla="*/ 69 w 123"/>
                <a:gd name="T63" fmla="*/ 20 h 117"/>
                <a:gd name="T64" fmla="*/ 55 w 123"/>
                <a:gd name="T65" fmla="*/ 15 h 117"/>
                <a:gd name="T66" fmla="*/ 47 w 123"/>
                <a:gd name="T67" fmla="*/ 9 h 117"/>
                <a:gd name="T68" fmla="*/ 41 w 123"/>
                <a:gd name="T69" fmla="*/ 4 h 117"/>
                <a:gd name="T70" fmla="*/ 27 w 123"/>
                <a:gd name="T71" fmla="*/ 2 h 117"/>
                <a:gd name="T72" fmla="*/ 17 w 123"/>
                <a:gd name="T73" fmla="*/ 0 h 117"/>
                <a:gd name="T74" fmla="*/ 17 w 123"/>
                <a:gd name="T75" fmla="*/ 4 h 117"/>
                <a:gd name="T76" fmla="*/ 14 w 123"/>
                <a:gd name="T77" fmla="*/ 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17">
                  <a:moveTo>
                    <a:pt x="14" y="6"/>
                  </a:moveTo>
                  <a:cubicBezTo>
                    <a:pt x="13" y="7"/>
                    <a:pt x="9" y="11"/>
                    <a:pt x="8" y="12"/>
                  </a:cubicBezTo>
                  <a:cubicBezTo>
                    <a:pt x="7" y="13"/>
                    <a:pt x="6" y="15"/>
                    <a:pt x="7" y="16"/>
                  </a:cubicBezTo>
                  <a:cubicBezTo>
                    <a:pt x="7" y="17"/>
                    <a:pt x="7" y="20"/>
                    <a:pt x="5" y="22"/>
                  </a:cubicBezTo>
                  <a:cubicBezTo>
                    <a:pt x="4" y="24"/>
                    <a:pt x="1" y="26"/>
                    <a:pt x="0" y="27"/>
                  </a:cubicBezTo>
                  <a:cubicBezTo>
                    <a:pt x="0" y="28"/>
                    <a:pt x="2" y="31"/>
                    <a:pt x="4" y="34"/>
                  </a:cubicBezTo>
                  <a:cubicBezTo>
                    <a:pt x="6" y="38"/>
                    <a:pt x="2" y="40"/>
                    <a:pt x="4" y="43"/>
                  </a:cubicBezTo>
                  <a:cubicBezTo>
                    <a:pt x="5" y="45"/>
                    <a:pt x="4" y="47"/>
                    <a:pt x="3" y="48"/>
                  </a:cubicBezTo>
                  <a:cubicBezTo>
                    <a:pt x="2" y="49"/>
                    <a:pt x="3" y="52"/>
                    <a:pt x="3" y="53"/>
                  </a:cubicBezTo>
                  <a:cubicBezTo>
                    <a:pt x="3" y="54"/>
                    <a:pt x="5" y="56"/>
                    <a:pt x="4" y="57"/>
                  </a:cubicBezTo>
                  <a:cubicBezTo>
                    <a:pt x="4" y="57"/>
                    <a:pt x="1" y="59"/>
                    <a:pt x="1" y="61"/>
                  </a:cubicBezTo>
                  <a:cubicBezTo>
                    <a:pt x="1" y="62"/>
                    <a:pt x="3" y="63"/>
                    <a:pt x="4" y="66"/>
                  </a:cubicBezTo>
                  <a:cubicBezTo>
                    <a:pt x="6" y="68"/>
                    <a:pt x="5" y="70"/>
                    <a:pt x="5" y="72"/>
                  </a:cubicBezTo>
                  <a:cubicBezTo>
                    <a:pt x="6" y="74"/>
                    <a:pt x="9" y="75"/>
                    <a:pt x="11" y="75"/>
                  </a:cubicBezTo>
                  <a:cubicBezTo>
                    <a:pt x="13" y="75"/>
                    <a:pt x="15" y="77"/>
                    <a:pt x="17" y="77"/>
                  </a:cubicBezTo>
                  <a:cubicBezTo>
                    <a:pt x="19" y="77"/>
                    <a:pt x="20" y="80"/>
                    <a:pt x="21" y="84"/>
                  </a:cubicBezTo>
                  <a:cubicBezTo>
                    <a:pt x="22" y="84"/>
                    <a:pt x="30" y="84"/>
                    <a:pt x="33" y="86"/>
                  </a:cubicBezTo>
                  <a:cubicBezTo>
                    <a:pt x="36" y="88"/>
                    <a:pt x="38" y="91"/>
                    <a:pt x="38" y="91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39"/>
                    <a:pt x="120" y="34"/>
                  </a:cubicBezTo>
                  <a:cubicBezTo>
                    <a:pt x="120" y="28"/>
                    <a:pt x="118" y="25"/>
                    <a:pt x="120" y="22"/>
                  </a:cubicBezTo>
                  <a:cubicBezTo>
                    <a:pt x="123" y="19"/>
                    <a:pt x="119" y="17"/>
                    <a:pt x="121" y="12"/>
                  </a:cubicBezTo>
                  <a:cubicBezTo>
                    <a:pt x="121" y="11"/>
                    <a:pt x="122" y="11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8"/>
                    <a:pt x="118" y="8"/>
                    <a:pt x="111" y="7"/>
                  </a:cubicBezTo>
                  <a:cubicBezTo>
                    <a:pt x="104" y="6"/>
                    <a:pt x="107" y="1"/>
                    <a:pt x="99" y="0"/>
                  </a:cubicBezTo>
                  <a:cubicBezTo>
                    <a:pt x="91" y="0"/>
                    <a:pt x="81" y="6"/>
                    <a:pt x="81" y="10"/>
                  </a:cubicBezTo>
                  <a:cubicBezTo>
                    <a:pt x="81" y="13"/>
                    <a:pt x="84" y="17"/>
                    <a:pt x="82" y="20"/>
                  </a:cubicBezTo>
                  <a:cubicBezTo>
                    <a:pt x="79" y="24"/>
                    <a:pt x="73" y="24"/>
                    <a:pt x="69" y="20"/>
                  </a:cubicBezTo>
                  <a:cubicBezTo>
                    <a:pt x="65" y="17"/>
                    <a:pt x="59" y="15"/>
                    <a:pt x="55" y="15"/>
                  </a:cubicBezTo>
                  <a:cubicBezTo>
                    <a:pt x="50" y="15"/>
                    <a:pt x="46" y="12"/>
                    <a:pt x="47" y="9"/>
                  </a:cubicBezTo>
                  <a:cubicBezTo>
                    <a:pt x="47" y="7"/>
                    <a:pt x="45" y="5"/>
                    <a:pt x="41" y="4"/>
                  </a:cubicBezTo>
                  <a:cubicBezTo>
                    <a:pt x="37" y="4"/>
                    <a:pt x="34" y="0"/>
                    <a:pt x="27" y="2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7" y="1"/>
                    <a:pt x="17" y="3"/>
                    <a:pt x="17" y="4"/>
                  </a:cubicBezTo>
                  <a:cubicBezTo>
                    <a:pt x="17" y="6"/>
                    <a:pt x="15" y="6"/>
                    <a:pt x="14" y="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071" y="1910"/>
              <a:ext cx="265" cy="184"/>
            </a:xfrm>
            <a:custGeom>
              <a:avLst/>
              <a:gdLst>
                <a:gd name="T0" fmla="*/ 91 w 99"/>
                <a:gd name="T1" fmla="*/ 39 h 69"/>
                <a:gd name="T2" fmla="*/ 88 w 99"/>
                <a:gd name="T3" fmla="*/ 34 h 69"/>
                <a:gd name="T4" fmla="*/ 83 w 99"/>
                <a:gd name="T5" fmla="*/ 29 h 69"/>
                <a:gd name="T6" fmla="*/ 80 w 99"/>
                <a:gd name="T7" fmla="*/ 24 h 69"/>
                <a:gd name="T8" fmla="*/ 73 w 99"/>
                <a:gd name="T9" fmla="*/ 21 h 69"/>
                <a:gd name="T10" fmla="*/ 72 w 99"/>
                <a:gd name="T11" fmla="*/ 19 h 69"/>
                <a:gd name="T12" fmla="*/ 69 w 99"/>
                <a:gd name="T13" fmla="*/ 18 h 69"/>
                <a:gd name="T14" fmla="*/ 70 w 99"/>
                <a:gd name="T15" fmla="*/ 15 h 69"/>
                <a:gd name="T16" fmla="*/ 69 w 99"/>
                <a:gd name="T17" fmla="*/ 8 h 69"/>
                <a:gd name="T18" fmla="*/ 64 w 99"/>
                <a:gd name="T19" fmla="*/ 1 h 69"/>
                <a:gd name="T20" fmla="*/ 62 w 99"/>
                <a:gd name="T21" fmla="*/ 0 h 69"/>
                <a:gd name="T22" fmla="*/ 56 w 99"/>
                <a:gd name="T23" fmla="*/ 3 h 69"/>
                <a:gd name="T24" fmla="*/ 54 w 99"/>
                <a:gd name="T25" fmla="*/ 7 h 69"/>
                <a:gd name="T26" fmla="*/ 46 w 99"/>
                <a:gd name="T27" fmla="*/ 15 h 69"/>
                <a:gd name="T28" fmla="*/ 35 w 99"/>
                <a:gd name="T29" fmla="*/ 17 h 69"/>
                <a:gd name="T30" fmla="*/ 34 w 99"/>
                <a:gd name="T31" fmla="*/ 22 h 69"/>
                <a:gd name="T32" fmla="*/ 27 w 99"/>
                <a:gd name="T33" fmla="*/ 25 h 69"/>
                <a:gd name="T34" fmla="*/ 18 w 99"/>
                <a:gd name="T35" fmla="*/ 28 h 69"/>
                <a:gd name="T36" fmla="*/ 13 w 99"/>
                <a:gd name="T37" fmla="*/ 28 h 69"/>
                <a:gd name="T38" fmla="*/ 9 w 99"/>
                <a:gd name="T39" fmla="*/ 30 h 69"/>
                <a:gd name="T40" fmla="*/ 8 w 99"/>
                <a:gd name="T41" fmla="*/ 29 h 69"/>
                <a:gd name="T42" fmla="*/ 4 w 99"/>
                <a:gd name="T43" fmla="*/ 34 h 69"/>
                <a:gd name="T44" fmla="*/ 0 w 99"/>
                <a:gd name="T45" fmla="*/ 42 h 69"/>
                <a:gd name="T46" fmla="*/ 1 w 99"/>
                <a:gd name="T47" fmla="*/ 49 h 69"/>
                <a:gd name="T48" fmla="*/ 3 w 99"/>
                <a:gd name="T49" fmla="*/ 55 h 69"/>
                <a:gd name="T50" fmla="*/ 4 w 99"/>
                <a:gd name="T51" fmla="*/ 60 h 69"/>
                <a:gd name="T52" fmla="*/ 6 w 99"/>
                <a:gd name="T53" fmla="*/ 63 h 69"/>
                <a:gd name="T54" fmla="*/ 11 w 99"/>
                <a:gd name="T55" fmla="*/ 68 h 69"/>
                <a:gd name="T56" fmla="*/ 13 w 99"/>
                <a:gd name="T57" fmla="*/ 69 h 69"/>
                <a:gd name="T58" fmla="*/ 13 w 99"/>
                <a:gd name="T59" fmla="*/ 68 h 69"/>
                <a:gd name="T60" fmla="*/ 15 w 99"/>
                <a:gd name="T61" fmla="*/ 62 h 69"/>
                <a:gd name="T62" fmla="*/ 19 w 99"/>
                <a:gd name="T63" fmla="*/ 61 h 69"/>
                <a:gd name="T64" fmla="*/ 23 w 99"/>
                <a:gd name="T65" fmla="*/ 60 h 69"/>
                <a:gd name="T66" fmla="*/ 30 w 99"/>
                <a:gd name="T67" fmla="*/ 61 h 69"/>
                <a:gd name="T68" fmla="*/ 30 w 99"/>
                <a:gd name="T69" fmla="*/ 56 h 69"/>
                <a:gd name="T70" fmla="*/ 38 w 99"/>
                <a:gd name="T71" fmla="*/ 50 h 69"/>
                <a:gd name="T72" fmla="*/ 45 w 99"/>
                <a:gd name="T73" fmla="*/ 54 h 69"/>
                <a:gd name="T74" fmla="*/ 60 w 99"/>
                <a:gd name="T75" fmla="*/ 57 h 69"/>
                <a:gd name="T76" fmla="*/ 62 w 99"/>
                <a:gd name="T77" fmla="*/ 52 h 69"/>
                <a:gd name="T78" fmla="*/ 69 w 99"/>
                <a:gd name="T79" fmla="*/ 52 h 69"/>
                <a:gd name="T80" fmla="*/ 77 w 99"/>
                <a:gd name="T81" fmla="*/ 49 h 69"/>
                <a:gd name="T82" fmla="*/ 84 w 99"/>
                <a:gd name="T83" fmla="*/ 48 h 69"/>
                <a:gd name="T84" fmla="*/ 93 w 99"/>
                <a:gd name="T85" fmla="*/ 49 h 69"/>
                <a:gd name="T86" fmla="*/ 99 w 99"/>
                <a:gd name="T87" fmla="*/ 48 h 69"/>
                <a:gd name="T88" fmla="*/ 97 w 99"/>
                <a:gd name="T89" fmla="*/ 43 h 69"/>
                <a:gd name="T90" fmla="*/ 91 w 99"/>
                <a:gd name="T91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69">
                  <a:moveTo>
                    <a:pt x="91" y="39"/>
                  </a:moveTo>
                  <a:cubicBezTo>
                    <a:pt x="91" y="38"/>
                    <a:pt x="91" y="36"/>
                    <a:pt x="88" y="34"/>
                  </a:cubicBezTo>
                  <a:cubicBezTo>
                    <a:pt x="85" y="31"/>
                    <a:pt x="83" y="31"/>
                    <a:pt x="83" y="29"/>
                  </a:cubicBezTo>
                  <a:cubicBezTo>
                    <a:pt x="83" y="28"/>
                    <a:pt x="82" y="27"/>
                    <a:pt x="80" y="24"/>
                  </a:cubicBezTo>
                  <a:cubicBezTo>
                    <a:pt x="77" y="21"/>
                    <a:pt x="73" y="21"/>
                    <a:pt x="73" y="21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7" y="17"/>
                    <a:pt x="70" y="15"/>
                  </a:cubicBezTo>
                  <a:cubicBezTo>
                    <a:pt x="73" y="14"/>
                    <a:pt x="70" y="10"/>
                    <a:pt x="69" y="8"/>
                  </a:cubicBezTo>
                  <a:cubicBezTo>
                    <a:pt x="69" y="7"/>
                    <a:pt x="65" y="2"/>
                    <a:pt x="64" y="1"/>
                  </a:cubicBezTo>
                  <a:cubicBezTo>
                    <a:pt x="63" y="1"/>
                    <a:pt x="63" y="1"/>
                    <a:pt x="62" y="0"/>
                  </a:cubicBezTo>
                  <a:cubicBezTo>
                    <a:pt x="61" y="0"/>
                    <a:pt x="57" y="1"/>
                    <a:pt x="56" y="3"/>
                  </a:cubicBezTo>
                  <a:cubicBezTo>
                    <a:pt x="54" y="5"/>
                    <a:pt x="55" y="6"/>
                    <a:pt x="54" y="7"/>
                  </a:cubicBezTo>
                  <a:cubicBezTo>
                    <a:pt x="53" y="8"/>
                    <a:pt x="49" y="12"/>
                    <a:pt x="46" y="15"/>
                  </a:cubicBezTo>
                  <a:cubicBezTo>
                    <a:pt x="43" y="18"/>
                    <a:pt x="37" y="16"/>
                    <a:pt x="35" y="17"/>
                  </a:cubicBezTo>
                  <a:cubicBezTo>
                    <a:pt x="33" y="19"/>
                    <a:pt x="36" y="20"/>
                    <a:pt x="34" y="22"/>
                  </a:cubicBezTo>
                  <a:cubicBezTo>
                    <a:pt x="33" y="23"/>
                    <a:pt x="28" y="25"/>
                    <a:pt x="27" y="25"/>
                  </a:cubicBezTo>
                  <a:cubicBezTo>
                    <a:pt x="26" y="26"/>
                    <a:pt x="20" y="26"/>
                    <a:pt x="18" y="28"/>
                  </a:cubicBezTo>
                  <a:cubicBezTo>
                    <a:pt x="17" y="30"/>
                    <a:pt x="15" y="26"/>
                    <a:pt x="13" y="28"/>
                  </a:cubicBezTo>
                  <a:cubicBezTo>
                    <a:pt x="11" y="30"/>
                    <a:pt x="9" y="31"/>
                    <a:pt x="9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6" y="31"/>
                    <a:pt x="4" y="32"/>
                    <a:pt x="4" y="34"/>
                  </a:cubicBezTo>
                  <a:cubicBezTo>
                    <a:pt x="3" y="38"/>
                    <a:pt x="0" y="41"/>
                    <a:pt x="0" y="42"/>
                  </a:cubicBezTo>
                  <a:cubicBezTo>
                    <a:pt x="0" y="44"/>
                    <a:pt x="1" y="46"/>
                    <a:pt x="1" y="49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5" y="57"/>
                    <a:pt x="4" y="60"/>
                    <a:pt x="4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7" y="64"/>
                    <a:pt x="11" y="67"/>
                    <a:pt x="11" y="68"/>
                  </a:cubicBezTo>
                  <a:cubicBezTo>
                    <a:pt x="12" y="68"/>
                    <a:pt x="12" y="69"/>
                    <a:pt x="13" y="69"/>
                  </a:cubicBezTo>
                  <a:cubicBezTo>
                    <a:pt x="13" y="69"/>
                    <a:pt x="13" y="69"/>
                    <a:pt x="13" y="68"/>
                  </a:cubicBezTo>
                  <a:cubicBezTo>
                    <a:pt x="15" y="66"/>
                    <a:pt x="15" y="62"/>
                    <a:pt x="15" y="62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5" y="50"/>
                    <a:pt x="38" y="50"/>
                  </a:cubicBezTo>
                  <a:cubicBezTo>
                    <a:pt x="42" y="50"/>
                    <a:pt x="45" y="54"/>
                    <a:pt x="45" y="54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1" y="53"/>
                    <a:pt x="62" y="52"/>
                  </a:cubicBezTo>
                  <a:cubicBezTo>
                    <a:pt x="64" y="51"/>
                    <a:pt x="67" y="53"/>
                    <a:pt x="69" y="52"/>
                  </a:cubicBezTo>
                  <a:cubicBezTo>
                    <a:pt x="71" y="51"/>
                    <a:pt x="74" y="49"/>
                    <a:pt x="77" y="49"/>
                  </a:cubicBezTo>
                  <a:cubicBezTo>
                    <a:pt x="81" y="49"/>
                    <a:pt x="82" y="51"/>
                    <a:pt x="84" y="48"/>
                  </a:cubicBezTo>
                  <a:cubicBezTo>
                    <a:pt x="85" y="45"/>
                    <a:pt x="93" y="49"/>
                    <a:pt x="93" y="49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1" y="41"/>
                    <a:pt x="91" y="3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820" y="1849"/>
              <a:ext cx="257" cy="211"/>
            </a:xfrm>
            <a:custGeom>
              <a:avLst/>
              <a:gdLst>
                <a:gd name="T0" fmla="*/ 59 w 96"/>
                <a:gd name="T1" fmla="*/ 58 h 79"/>
                <a:gd name="T2" fmla="*/ 64 w 96"/>
                <a:gd name="T3" fmla="*/ 57 h 79"/>
                <a:gd name="T4" fmla="*/ 69 w 96"/>
                <a:gd name="T5" fmla="*/ 61 h 79"/>
                <a:gd name="T6" fmla="*/ 73 w 96"/>
                <a:gd name="T7" fmla="*/ 57 h 79"/>
                <a:gd name="T8" fmla="*/ 78 w 96"/>
                <a:gd name="T9" fmla="*/ 45 h 79"/>
                <a:gd name="T10" fmla="*/ 82 w 96"/>
                <a:gd name="T11" fmla="*/ 40 h 79"/>
                <a:gd name="T12" fmla="*/ 83 w 96"/>
                <a:gd name="T13" fmla="*/ 36 h 79"/>
                <a:gd name="T14" fmla="*/ 85 w 96"/>
                <a:gd name="T15" fmla="*/ 31 h 79"/>
                <a:gd name="T16" fmla="*/ 90 w 96"/>
                <a:gd name="T17" fmla="*/ 22 h 79"/>
                <a:gd name="T18" fmla="*/ 95 w 96"/>
                <a:gd name="T19" fmla="*/ 19 h 79"/>
                <a:gd name="T20" fmla="*/ 94 w 96"/>
                <a:gd name="T21" fmla="*/ 14 h 79"/>
                <a:gd name="T22" fmla="*/ 91 w 96"/>
                <a:gd name="T23" fmla="*/ 11 h 79"/>
                <a:gd name="T24" fmla="*/ 91 w 96"/>
                <a:gd name="T25" fmla="*/ 7 h 79"/>
                <a:gd name="T26" fmla="*/ 88 w 96"/>
                <a:gd name="T27" fmla="*/ 3 h 79"/>
                <a:gd name="T28" fmla="*/ 85 w 96"/>
                <a:gd name="T29" fmla="*/ 2 h 79"/>
                <a:gd name="T30" fmla="*/ 80 w 96"/>
                <a:gd name="T31" fmla="*/ 7 h 79"/>
                <a:gd name="T32" fmla="*/ 73 w 96"/>
                <a:gd name="T33" fmla="*/ 5 h 79"/>
                <a:gd name="T34" fmla="*/ 63 w 96"/>
                <a:gd name="T35" fmla="*/ 5 h 79"/>
                <a:gd name="T36" fmla="*/ 57 w 96"/>
                <a:gd name="T37" fmla="*/ 9 h 79"/>
                <a:gd name="T38" fmla="*/ 49 w 96"/>
                <a:gd name="T39" fmla="*/ 9 h 79"/>
                <a:gd name="T40" fmla="*/ 43 w 96"/>
                <a:gd name="T41" fmla="*/ 6 h 79"/>
                <a:gd name="T42" fmla="*/ 36 w 96"/>
                <a:gd name="T43" fmla="*/ 8 h 79"/>
                <a:gd name="T44" fmla="*/ 32 w 96"/>
                <a:gd name="T45" fmla="*/ 3 h 79"/>
                <a:gd name="T46" fmla="*/ 25 w 96"/>
                <a:gd name="T47" fmla="*/ 1 h 79"/>
                <a:gd name="T48" fmla="*/ 20 w 96"/>
                <a:gd name="T49" fmla="*/ 3 h 79"/>
                <a:gd name="T50" fmla="*/ 13 w 96"/>
                <a:gd name="T51" fmla="*/ 3 h 79"/>
                <a:gd name="T52" fmla="*/ 11 w 96"/>
                <a:gd name="T53" fmla="*/ 9 h 79"/>
                <a:gd name="T54" fmla="*/ 8 w 96"/>
                <a:gd name="T55" fmla="*/ 15 h 79"/>
                <a:gd name="T56" fmla="*/ 7 w 96"/>
                <a:gd name="T57" fmla="*/ 17 h 79"/>
                <a:gd name="T58" fmla="*/ 8 w 96"/>
                <a:gd name="T59" fmla="*/ 22 h 79"/>
                <a:gd name="T60" fmla="*/ 7 w 96"/>
                <a:gd name="T61" fmla="*/ 34 h 79"/>
                <a:gd name="T62" fmla="*/ 4 w 96"/>
                <a:gd name="T63" fmla="*/ 38 h 79"/>
                <a:gd name="T64" fmla="*/ 0 w 96"/>
                <a:gd name="T65" fmla="*/ 44 h 79"/>
                <a:gd name="T66" fmla="*/ 1 w 96"/>
                <a:gd name="T67" fmla="*/ 54 h 79"/>
                <a:gd name="T68" fmla="*/ 3 w 96"/>
                <a:gd name="T69" fmla="*/ 60 h 79"/>
                <a:gd name="T70" fmla="*/ 3 w 96"/>
                <a:gd name="T71" fmla="*/ 60 h 79"/>
                <a:gd name="T72" fmla="*/ 15 w 96"/>
                <a:gd name="T73" fmla="*/ 63 h 79"/>
                <a:gd name="T74" fmla="*/ 23 w 96"/>
                <a:gd name="T75" fmla="*/ 71 h 79"/>
                <a:gd name="T76" fmla="*/ 27 w 96"/>
                <a:gd name="T77" fmla="*/ 78 h 79"/>
                <a:gd name="T78" fmla="*/ 35 w 96"/>
                <a:gd name="T79" fmla="*/ 76 h 79"/>
                <a:gd name="T80" fmla="*/ 46 w 96"/>
                <a:gd name="T81" fmla="*/ 75 h 79"/>
                <a:gd name="T82" fmla="*/ 47 w 96"/>
                <a:gd name="T83" fmla="*/ 75 h 79"/>
                <a:gd name="T84" fmla="*/ 50 w 96"/>
                <a:gd name="T85" fmla="*/ 67 h 79"/>
                <a:gd name="T86" fmla="*/ 59 w 96"/>
                <a:gd name="T87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79">
                  <a:moveTo>
                    <a:pt x="59" y="58"/>
                  </a:moveTo>
                  <a:cubicBezTo>
                    <a:pt x="60" y="57"/>
                    <a:pt x="62" y="58"/>
                    <a:pt x="64" y="57"/>
                  </a:cubicBezTo>
                  <a:cubicBezTo>
                    <a:pt x="65" y="56"/>
                    <a:pt x="69" y="59"/>
                    <a:pt x="69" y="61"/>
                  </a:cubicBezTo>
                  <a:cubicBezTo>
                    <a:pt x="70" y="63"/>
                    <a:pt x="71" y="60"/>
                    <a:pt x="73" y="57"/>
                  </a:cubicBezTo>
                  <a:cubicBezTo>
                    <a:pt x="74" y="55"/>
                    <a:pt x="78" y="47"/>
                    <a:pt x="78" y="45"/>
                  </a:cubicBezTo>
                  <a:cubicBezTo>
                    <a:pt x="78" y="43"/>
                    <a:pt x="82" y="42"/>
                    <a:pt x="82" y="40"/>
                  </a:cubicBezTo>
                  <a:cubicBezTo>
                    <a:pt x="82" y="39"/>
                    <a:pt x="82" y="37"/>
                    <a:pt x="83" y="36"/>
                  </a:cubicBezTo>
                  <a:cubicBezTo>
                    <a:pt x="84" y="36"/>
                    <a:pt x="85" y="32"/>
                    <a:pt x="85" y="31"/>
                  </a:cubicBezTo>
                  <a:cubicBezTo>
                    <a:pt x="85" y="30"/>
                    <a:pt x="89" y="23"/>
                    <a:pt x="90" y="22"/>
                  </a:cubicBezTo>
                  <a:cubicBezTo>
                    <a:pt x="91" y="21"/>
                    <a:pt x="94" y="22"/>
                    <a:pt x="95" y="19"/>
                  </a:cubicBezTo>
                  <a:cubicBezTo>
                    <a:pt x="95" y="17"/>
                    <a:pt x="96" y="15"/>
                    <a:pt x="94" y="14"/>
                  </a:cubicBezTo>
                  <a:cubicBezTo>
                    <a:pt x="93" y="14"/>
                    <a:pt x="91" y="12"/>
                    <a:pt x="91" y="11"/>
                  </a:cubicBezTo>
                  <a:cubicBezTo>
                    <a:pt x="91" y="10"/>
                    <a:pt x="91" y="8"/>
                    <a:pt x="91" y="7"/>
                  </a:cubicBezTo>
                  <a:cubicBezTo>
                    <a:pt x="89" y="7"/>
                    <a:pt x="89" y="5"/>
                    <a:pt x="88" y="3"/>
                  </a:cubicBezTo>
                  <a:cubicBezTo>
                    <a:pt x="87" y="2"/>
                    <a:pt x="87" y="1"/>
                    <a:pt x="85" y="2"/>
                  </a:cubicBezTo>
                  <a:cubicBezTo>
                    <a:pt x="84" y="2"/>
                    <a:pt x="82" y="6"/>
                    <a:pt x="80" y="7"/>
                  </a:cubicBezTo>
                  <a:cubicBezTo>
                    <a:pt x="78" y="8"/>
                    <a:pt x="74" y="6"/>
                    <a:pt x="73" y="5"/>
                  </a:cubicBezTo>
                  <a:cubicBezTo>
                    <a:pt x="72" y="5"/>
                    <a:pt x="65" y="5"/>
                    <a:pt x="63" y="5"/>
                  </a:cubicBezTo>
                  <a:cubicBezTo>
                    <a:pt x="61" y="5"/>
                    <a:pt x="59" y="8"/>
                    <a:pt x="57" y="9"/>
                  </a:cubicBezTo>
                  <a:cubicBezTo>
                    <a:pt x="55" y="10"/>
                    <a:pt x="50" y="9"/>
                    <a:pt x="49" y="9"/>
                  </a:cubicBezTo>
                  <a:cubicBezTo>
                    <a:pt x="48" y="8"/>
                    <a:pt x="44" y="6"/>
                    <a:pt x="43" y="6"/>
                  </a:cubicBezTo>
                  <a:cubicBezTo>
                    <a:pt x="41" y="6"/>
                    <a:pt x="39" y="6"/>
                    <a:pt x="36" y="8"/>
                  </a:cubicBezTo>
                  <a:cubicBezTo>
                    <a:pt x="34" y="9"/>
                    <a:pt x="33" y="5"/>
                    <a:pt x="32" y="3"/>
                  </a:cubicBezTo>
                  <a:cubicBezTo>
                    <a:pt x="30" y="2"/>
                    <a:pt x="27" y="3"/>
                    <a:pt x="25" y="1"/>
                  </a:cubicBezTo>
                  <a:cubicBezTo>
                    <a:pt x="23" y="0"/>
                    <a:pt x="22" y="3"/>
                    <a:pt x="20" y="3"/>
                  </a:cubicBezTo>
                  <a:cubicBezTo>
                    <a:pt x="19" y="3"/>
                    <a:pt x="15" y="2"/>
                    <a:pt x="13" y="3"/>
                  </a:cubicBezTo>
                  <a:cubicBezTo>
                    <a:pt x="12" y="4"/>
                    <a:pt x="12" y="9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8" y="16"/>
                    <a:pt x="7" y="16"/>
                    <a:pt x="7" y="17"/>
                  </a:cubicBezTo>
                  <a:cubicBezTo>
                    <a:pt x="7" y="19"/>
                    <a:pt x="8" y="21"/>
                    <a:pt x="8" y="22"/>
                  </a:cubicBezTo>
                  <a:cubicBezTo>
                    <a:pt x="8" y="24"/>
                    <a:pt x="9" y="32"/>
                    <a:pt x="7" y="34"/>
                  </a:cubicBezTo>
                  <a:cubicBezTo>
                    <a:pt x="5" y="35"/>
                    <a:pt x="4" y="38"/>
                    <a:pt x="4" y="38"/>
                  </a:cubicBezTo>
                  <a:cubicBezTo>
                    <a:pt x="4" y="38"/>
                    <a:pt x="1" y="40"/>
                    <a:pt x="0" y="44"/>
                  </a:cubicBezTo>
                  <a:cubicBezTo>
                    <a:pt x="0" y="48"/>
                    <a:pt x="1" y="51"/>
                    <a:pt x="1" y="54"/>
                  </a:cubicBezTo>
                  <a:cubicBezTo>
                    <a:pt x="1" y="56"/>
                    <a:pt x="2" y="57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5" y="62"/>
                    <a:pt x="11" y="62"/>
                    <a:pt x="15" y="63"/>
                  </a:cubicBezTo>
                  <a:cubicBezTo>
                    <a:pt x="19" y="64"/>
                    <a:pt x="23" y="69"/>
                    <a:pt x="23" y="71"/>
                  </a:cubicBezTo>
                  <a:cubicBezTo>
                    <a:pt x="23" y="73"/>
                    <a:pt x="25" y="77"/>
                    <a:pt x="27" y="78"/>
                  </a:cubicBezTo>
                  <a:cubicBezTo>
                    <a:pt x="29" y="79"/>
                    <a:pt x="33" y="76"/>
                    <a:pt x="35" y="76"/>
                  </a:cubicBezTo>
                  <a:cubicBezTo>
                    <a:pt x="37" y="76"/>
                    <a:pt x="44" y="77"/>
                    <a:pt x="46" y="75"/>
                  </a:cubicBezTo>
                  <a:cubicBezTo>
                    <a:pt x="46" y="75"/>
                    <a:pt x="47" y="75"/>
                    <a:pt x="47" y="75"/>
                  </a:cubicBezTo>
                  <a:cubicBezTo>
                    <a:pt x="49" y="71"/>
                    <a:pt x="50" y="67"/>
                    <a:pt x="50" y="67"/>
                  </a:cubicBezTo>
                  <a:cubicBezTo>
                    <a:pt x="50" y="67"/>
                    <a:pt x="58" y="58"/>
                    <a:pt x="59" y="5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77" y="1881"/>
              <a:ext cx="67" cy="133"/>
            </a:xfrm>
            <a:custGeom>
              <a:avLst/>
              <a:gdLst>
                <a:gd name="T0" fmla="*/ 16 w 25"/>
                <a:gd name="T1" fmla="*/ 32 h 50"/>
                <a:gd name="T2" fmla="*/ 20 w 25"/>
                <a:gd name="T3" fmla="*/ 26 h 50"/>
                <a:gd name="T4" fmla="*/ 23 w 25"/>
                <a:gd name="T5" fmla="*/ 22 h 50"/>
                <a:gd name="T6" fmla="*/ 24 w 25"/>
                <a:gd name="T7" fmla="*/ 10 h 50"/>
                <a:gd name="T8" fmla="*/ 23 w 25"/>
                <a:gd name="T9" fmla="*/ 5 h 50"/>
                <a:gd name="T10" fmla="*/ 20 w 25"/>
                <a:gd name="T11" fmla="*/ 5 h 50"/>
                <a:gd name="T12" fmla="*/ 18 w 25"/>
                <a:gd name="T13" fmla="*/ 1 h 50"/>
                <a:gd name="T14" fmla="*/ 15 w 25"/>
                <a:gd name="T15" fmla="*/ 5 h 50"/>
                <a:gd name="T16" fmla="*/ 13 w 25"/>
                <a:gd name="T17" fmla="*/ 8 h 50"/>
                <a:gd name="T18" fmla="*/ 6 w 25"/>
                <a:gd name="T19" fmla="*/ 9 h 50"/>
                <a:gd name="T20" fmla="*/ 2 w 25"/>
                <a:gd name="T21" fmla="*/ 12 h 50"/>
                <a:gd name="T22" fmla="*/ 0 w 25"/>
                <a:gd name="T23" fmla="*/ 12 h 50"/>
                <a:gd name="T24" fmla="*/ 5 w 25"/>
                <a:gd name="T25" fmla="*/ 20 h 50"/>
                <a:gd name="T26" fmla="*/ 6 w 25"/>
                <a:gd name="T27" fmla="*/ 26 h 50"/>
                <a:gd name="T28" fmla="*/ 7 w 25"/>
                <a:gd name="T29" fmla="*/ 35 h 50"/>
                <a:gd name="T30" fmla="*/ 8 w 25"/>
                <a:gd name="T31" fmla="*/ 50 h 50"/>
                <a:gd name="T32" fmla="*/ 14 w 25"/>
                <a:gd name="T33" fmla="*/ 50 h 50"/>
                <a:gd name="T34" fmla="*/ 19 w 25"/>
                <a:gd name="T35" fmla="*/ 48 h 50"/>
                <a:gd name="T36" fmla="*/ 17 w 25"/>
                <a:gd name="T37" fmla="*/ 42 h 50"/>
                <a:gd name="T38" fmla="*/ 16 w 25"/>
                <a:gd name="T3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50">
                  <a:moveTo>
                    <a:pt x="16" y="32"/>
                  </a:moveTo>
                  <a:cubicBezTo>
                    <a:pt x="17" y="28"/>
                    <a:pt x="20" y="26"/>
                    <a:pt x="20" y="26"/>
                  </a:cubicBezTo>
                  <a:cubicBezTo>
                    <a:pt x="20" y="26"/>
                    <a:pt x="21" y="23"/>
                    <a:pt x="23" y="22"/>
                  </a:cubicBezTo>
                  <a:cubicBezTo>
                    <a:pt x="25" y="20"/>
                    <a:pt x="24" y="12"/>
                    <a:pt x="24" y="10"/>
                  </a:cubicBezTo>
                  <a:cubicBezTo>
                    <a:pt x="24" y="9"/>
                    <a:pt x="23" y="7"/>
                    <a:pt x="23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18" y="4"/>
                    <a:pt x="20" y="1"/>
                    <a:pt x="18" y="1"/>
                  </a:cubicBezTo>
                  <a:cubicBezTo>
                    <a:pt x="15" y="0"/>
                    <a:pt x="14" y="3"/>
                    <a:pt x="15" y="5"/>
                  </a:cubicBezTo>
                  <a:cubicBezTo>
                    <a:pt x="15" y="6"/>
                    <a:pt x="14" y="6"/>
                    <a:pt x="13" y="8"/>
                  </a:cubicBezTo>
                  <a:cubicBezTo>
                    <a:pt x="12" y="9"/>
                    <a:pt x="7" y="9"/>
                    <a:pt x="6" y="9"/>
                  </a:cubicBezTo>
                  <a:cubicBezTo>
                    <a:pt x="5" y="9"/>
                    <a:pt x="3" y="12"/>
                    <a:pt x="2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9"/>
                    <a:pt x="2" y="18"/>
                    <a:pt x="5" y="20"/>
                  </a:cubicBezTo>
                  <a:cubicBezTo>
                    <a:pt x="8" y="22"/>
                    <a:pt x="5" y="24"/>
                    <a:pt x="6" y="26"/>
                  </a:cubicBezTo>
                  <a:cubicBezTo>
                    <a:pt x="8" y="27"/>
                    <a:pt x="7" y="31"/>
                    <a:pt x="7" y="35"/>
                  </a:cubicBezTo>
                  <a:cubicBezTo>
                    <a:pt x="8" y="38"/>
                    <a:pt x="8" y="45"/>
                    <a:pt x="8" y="50"/>
                  </a:cubicBezTo>
                  <a:cubicBezTo>
                    <a:pt x="10" y="50"/>
                    <a:pt x="12" y="50"/>
                    <a:pt x="14" y="50"/>
                  </a:cubicBezTo>
                  <a:cubicBezTo>
                    <a:pt x="16" y="50"/>
                    <a:pt x="18" y="46"/>
                    <a:pt x="19" y="48"/>
                  </a:cubicBezTo>
                  <a:cubicBezTo>
                    <a:pt x="18" y="45"/>
                    <a:pt x="17" y="44"/>
                    <a:pt x="17" y="42"/>
                  </a:cubicBezTo>
                  <a:cubicBezTo>
                    <a:pt x="17" y="39"/>
                    <a:pt x="16" y="36"/>
                    <a:pt x="16" y="3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759" y="1910"/>
              <a:ext cx="40" cy="112"/>
            </a:xfrm>
            <a:custGeom>
              <a:avLst/>
              <a:gdLst>
                <a:gd name="T0" fmla="*/ 13 w 15"/>
                <a:gd name="T1" fmla="*/ 15 h 42"/>
                <a:gd name="T2" fmla="*/ 12 w 15"/>
                <a:gd name="T3" fmla="*/ 9 h 42"/>
                <a:gd name="T4" fmla="*/ 7 w 15"/>
                <a:gd name="T5" fmla="*/ 1 h 42"/>
                <a:gd name="T6" fmla="*/ 1 w 15"/>
                <a:gd name="T7" fmla="*/ 0 h 42"/>
                <a:gd name="T8" fmla="*/ 0 w 15"/>
                <a:gd name="T9" fmla="*/ 0 h 42"/>
                <a:gd name="T10" fmla="*/ 2 w 15"/>
                <a:gd name="T11" fmla="*/ 6 h 42"/>
                <a:gd name="T12" fmla="*/ 4 w 15"/>
                <a:gd name="T13" fmla="*/ 10 h 42"/>
                <a:gd name="T14" fmla="*/ 4 w 15"/>
                <a:gd name="T15" fmla="*/ 22 h 42"/>
                <a:gd name="T16" fmla="*/ 6 w 15"/>
                <a:gd name="T17" fmla="*/ 33 h 42"/>
                <a:gd name="T18" fmla="*/ 9 w 15"/>
                <a:gd name="T19" fmla="*/ 42 h 42"/>
                <a:gd name="T20" fmla="*/ 11 w 15"/>
                <a:gd name="T21" fmla="*/ 41 h 42"/>
                <a:gd name="T22" fmla="*/ 15 w 15"/>
                <a:gd name="T23" fmla="*/ 39 h 42"/>
                <a:gd name="T24" fmla="*/ 14 w 15"/>
                <a:gd name="T25" fmla="*/ 24 h 42"/>
                <a:gd name="T26" fmla="*/ 13 w 15"/>
                <a:gd name="T27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2">
                  <a:moveTo>
                    <a:pt x="13" y="15"/>
                  </a:moveTo>
                  <a:cubicBezTo>
                    <a:pt x="12" y="13"/>
                    <a:pt x="15" y="11"/>
                    <a:pt x="12" y="9"/>
                  </a:cubicBezTo>
                  <a:cubicBezTo>
                    <a:pt x="9" y="7"/>
                    <a:pt x="8" y="8"/>
                    <a:pt x="7" y="1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3" y="6"/>
                    <a:pt x="4" y="8"/>
                    <a:pt x="4" y="10"/>
                  </a:cubicBezTo>
                  <a:cubicBezTo>
                    <a:pt x="4" y="13"/>
                    <a:pt x="3" y="19"/>
                    <a:pt x="4" y="22"/>
                  </a:cubicBezTo>
                  <a:cubicBezTo>
                    <a:pt x="5" y="24"/>
                    <a:pt x="6" y="29"/>
                    <a:pt x="6" y="33"/>
                  </a:cubicBezTo>
                  <a:cubicBezTo>
                    <a:pt x="6" y="35"/>
                    <a:pt x="8" y="39"/>
                    <a:pt x="9" y="42"/>
                  </a:cubicBezTo>
                  <a:cubicBezTo>
                    <a:pt x="10" y="42"/>
                    <a:pt x="10" y="41"/>
                    <a:pt x="11" y="41"/>
                  </a:cubicBezTo>
                  <a:cubicBezTo>
                    <a:pt x="12" y="40"/>
                    <a:pt x="13" y="39"/>
                    <a:pt x="15" y="39"/>
                  </a:cubicBezTo>
                  <a:cubicBezTo>
                    <a:pt x="15" y="34"/>
                    <a:pt x="15" y="27"/>
                    <a:pt x="14" y="24"/>
                  </a:cubicBezTo>
                  <a:cubicBezTo>
                    <a:pt x="14" y="20"/>
                    <a:pt x="15" y="16"/>
                    <a:pt x="13" y="1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946" y="1867"/>
              <a:ext cx="160" cy="246"/>
            </a:xfrm>
            <a:custGeom>
              <a:avLst/>
              <a:gdLst>
                <a:gd name="T0" fmla="*/ 25 w 60"/>
                <a:gd name="T1" fmla="*/ 88 h 92"/>
                <a:gd name="T2" fmla="*/ 46 w 60"/>
                <a:gd name="T3" fmla="*/ 88 h 92"/>
                <a:gd name="T4" fmla="*/ 58 w 60"/>
                <a:gd name="T5" fmla="*/ 92 h 92"/>
                <a:gd name="T6" fmla="*/ 60 w 60"/>
                <a:gd name="T7" fmla="*/ 85 h 92"/>
                <a:gd name="T8" fmla="*/ 58 w 60"/>
                <a:gd name="T9" fmla="*/ 84 h 92"/>
                <a:gd name="T10" fmla="*/ 53 w 60"/>
                <a:gd name="T11" fmla="*/ 79 h 92"/>
                <a:gd name="T12" fmla="*/ 51 w 60"/>
                <a:gd name="T13" fmla="*/ 76 h 92"/>
                <a:gd name="T14" fmla="*/ 50 w 60"/>
                <a:gd name="T15" fmla="*/ 71 h 92"/>
                <a:gd name="T16" fmla="*/ 48 w 60"/>
                <a:gd name="T17" fmla="*/ 65 h 92"/>
                <a:gd name="T18" fmla="*/ 47 w 60"/>
                <a:gd name="T19" fmla="*/ 58 h 92"/>
                <a:gd name="T20" fmla="*/ 51 w 60"/>
                <a:gd name="T21" fmla="*/ 50 h 92"/>
                <a:gd name="T22" fmla="*/ 55 w 60"/>
                <a:gd name="T23" fmla="*/ 45 h 92"/>
                <a:gd name="T24" fmla="*/ 52 w 60"/>
                <a:gd name="T25" fmla="*/ 39 h 92"/>
                <a:gd name="T26" fmla="*/ 46 w 60"/>
                <a:gd name="T27" fmla="*/ 32 h 92"/>
                <a:gd name="T28" fmla="*/ 44 w 60"/>
                <a:gd name="T29" fmla="*/ 27 h 92"/>
                <a:gd name="T30" fmla="*/ 51 w 60"/>
                <a:gd name="T31" fmla="*/ 26 h 92"/>
                <a:gd name="T32" fmla="*/ 54 w 60"/>
                <a:gd name="T33" fmla="*/ 25 h 92"/>
                <a:gd name="T34" fmla="*/ 51 w 60"/>
                <a:gd name="T35" fmla="*/ 15 h 92"/>
                <a:gd name="T36" fmla="*/ 50 w 60"/>
                <a:gd name="T37" fmla="*/ 7 h 92"/>
                <a:gd name="T38" fmla="*/ 45 w 60"/>
                <a:gd name="T39" fmla="*/ 0 h 92"/>
                <a:gd name="T40" fmla="*/ 44 w 60"/>
                <a:gd name="T41" fmla="*/ 0 h 92"/>
                <a:gd name="T42" fmla="*/ 44 w 60"/>
                <a:gd name="T43" fmla="*/ 4 h 92"/>
                <a:gd name="T44" fmla="*/ 47 w 60"/>
                <a:gd name="T45" fmla="*/ 7 h 92"/>
                <a:gd name="T46" fmla="*/ 48 w 60"/>
                <a:gd name="T47" fmla="*/ 12 h 92"/>
                <a:gd name="T48" fmla="*/ 43 w 60"/>
                <a:gd name="T49" fmla="*/ 15 h 92"/>
                <a:gd name="T50" fmla="*/ 38 w 60"/>
                <a:gd name="T51" fmla="*/ 24 h 92"/>
                <a:gd name="T52" fmla="*/ 36 w 60"/>
                <a:gd name="T53" fmla="*/ 29 h 92"/>
                <a:gd name="T54" fmla="*/ 35 w 60"/>
                <a:gd name="T55" fmla="*/ 33 h 92"/>
                <a:gd name="T56" fmla="*/ 31 w 60"/>
                <a:gd name="T57" fmla="*/ 38 h 92"/>
                <a:gd name="T58" fmla="*/ 26 w 60"/>
                <a:gd name="T59" fmla="*/ 50 h 92"/>
                <a:gd name="T60" fmla="*/ 22 w 60"/>
                <a:gd name="T61" fmla="*/ 54 h 92"/>
                <a:gd name="T62" fmla="*/ 17 w 60"/>
                <a:gd name="T63" fmla="*/ 50 h 92"/>
                <a:gd name="T64" fmla="*/ 12 w 60"/>
                <a:gd name="T65" fmla="*/ 51 h 92"/>
                <a:gd name="T66" fmla="*/ 3 w 60"/>
                <a:gd name="T67" fmla="*/ 60 h 92"/>
                <a:gd name="T68" fmla="*/ 0 w 60"/>
                <a:gd name="T69" fmla="*/ 68 h 92"/>
                <a:gd name="T70" fmla="*/ 4 w 60"/>
                <a:gd name="T71" fmla="*/ 73 h 92"/>
                <a:gd name="T72" fmla="*/ 10 w 60"/>
                <a:gd name="T73" fmla="*/ 74 h 92"/>
                <a:gd name="T74" fmla="*/ 12 w 60"/>
                <a:gd name="T75" fmla="*/ 82 h 92"/>
                <a:gd name="T76" fmla="*/ 10 w 60"/>
                <a:gd name="T77" fmla="*/ 89 h 92"/>
                <a:gd name="T78" fmla="*/ 22 w 60"/>
                <a:gd name="T79" fmla="*/ 89 h 92"/>
                <a:gd name="T80" fmla="*/ 25 w 60"/>
                <a:gd name="T81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92">
                  <a:moveTo>
                    <a:pt x="25" y="88"/>
                  </a:moveTo>
                  <a:cubicBezTo>
                    <a:pt x="25" y="88"/>
                    <a:pt x="44" y="89"/>
                    <a:pt x="46" y="88"/>
                  </a:cubicBezTo>
                  <a:cubicBezTo>
                    <a:pt x="49" y="88"/>
                    <a:pt x="58" y="92"/>
                    <a:pt x="58" y="92"/>
                  </a:cubicBezTo>
                  <a:cubicBezTo>
                    <a:pt x="58" y="92"/>
                    <a:pt x="58" y="88"/>
                    <a:pt x="60" y="85"/>
                  </a:cubicBezTo>
                  <a:cubicBezTo>
                    <a:pt x="59" y="85"/>
                    <a:pt x="59" y="84"/>
                    <a:pt x="58" y="84"/>
                  </a:cubicBezTo>
                  <a:cubicBezTo>
                    <a:pt x="58" y="83"/>
                    <a:pt x="54" y="80"/>
                    <a:pt x="53" y="79"/>
                  </a:cubicBezTo>
                  <a:cubicBezTo>
                    <a:pt x="52" y="77"/>
                    <a:pt x="51" y="76"/>
                    <a:pt x="51" y="76"/>
                  </a:cubicBezTo>
                  <a:cubicBezTo>
                    <a:pt x="51" y="76"/>
                    <a:pt x="52" y="73"/>
                    <a:pt x="50" y="71"/>
                  </a:cubicBezTo>
                  <a:cubicBezTo>
                    <a:pt x="49" y="69"/>
                    <a:pt x="48" y="68"/>
                    <a:pt x="48" y="65"/>
                  </a:cubicBezTo>
                  <a:cubicBezTo>
                    <a:pt x="48" y="62"/>
                    <a:pt x="47" y="60"/>
                    <a:pt x="47" y="58"/>
                  </a:cubicBezTo>
                  <a:cubicBezTo>
                    <a:pt x="47" y="57"/>
                    <a:pt x="50" y="54"/>
                    <a:pt x="51" y="50"/>
                  </a:cubicBezTo>
                  <a:cubicBezTo>
                    <a:pt x="51" y="48"/>
                    <a:pt x="53" y="47"/>
                    <a:pt x="55" y="45"/>
                  </a:cubicBezTo>
                  <a:cubicBezTo>
                    <a:pt x="54" y="44"/>
                    <a:pt x="53" y="42"/>
                    <a:pt x="52" y="39"/>
                  </a:cubicBezTo>
                  <a:cubicBezTo>
                    <a:pt x="51" y="36"/>
                    <a:pt x="49" y="35"/>
                    <a:pt x="46" y="32"/>
                  </a:cubicBezTo>
                  <a:cubicBezTo>
                    <a:pt x="43" y="30"/>
                    <a:pt x="44" y="28"/>
                    <a:pt x="44" y="27"/>
                  </a:cubicBezTo>
                  <a:cubicBezTo>
                    <a:pt x="44" y="26"/>
                    <a:pt x="48" y="26"/>
                    <a:pt x="51" y="26"/>
                  </a:cubicBezTo>
                  <a:cubicBezTo>
                    <a:pt x="54" y="26"/>
                    <a:pt x="55" y="25"/>
                    <a:pt x="54" y="25"/>
                  </a:cubicBezTo>
                  <a:cubicBezTo>
                    <a:pt x="53" y="24"/>
                    <a:pt x="51" y="18"/>
                    <a:pt x="51" y="15"/>
                  </a:cubicBezTo>
                  <a:cubicBezTo>
                    <a:pt x="51" y="11"/>
                    <a:pt x="50" y="10"/>
                    <a:pt x="50" y="7"/>
                  </a:cubicBezTo>
                  <a:cubicBezTo>
                    <a:pt x="50" y="5"/>
                    <a:pt x="47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3"/>
                    <a:pt x="44" y="4"/>
                  </a:cubicBezTo>
                  <a:cubicBezTo>
                    <a:pt x="44" y="5"/>
                    <a:pt x="46" y="7"/>
                    <a:pt x="47" y="7"/>
                  </a:cubicBezTo>
                  <a:cubicBezTo>
                    <a:pt x="49" y="8"/>
                    <a:pt x="48" y="10"/>
                    <a:pt x="48" y="12"/>
                  </a:cubicBezTo>
                  <a:cubicBezTo>
                    <a:pt x="47" y="15"/>
                    <a:pt x="44" y="14"/>
                    <a:pt x="43" y="15"/>
                  </a:cubicBezTo>
                  <a:cubicBezTo>
                    <a:pt x="42" y="16"/>
                    <a:pt x="38" y="23"/>
                    <a:pt x="38" y="24"/>
                  </a:cubicBezTo>
                  <a:cubicBezTo>
                    <a:pt x="38" y="25"/>
                    <a:pt x="37" y="29"/>
                    <a:pt x="36" y="29"/>
                  </a:cubicBezTo>
                  <a:cubicBezTo>
                    <a:pt x="35" y="30"/>
                    <a:pt x="35" y="32"/>
                    <a:pt x="35" y="33"/>
                  </a:cubicBezTo>
                  <a:cubicBezTo>
                    <a:pt x="35" y="35"/>
                    <a:pt x="31" y="36"/>
                    <a:pt x="31" y="38"/>
                  </a:cubicBezTo>
                  <a:cubicBezTo>
                    <a:pt x="31" y="40"/>
                    <a:pt x="27" y="48"/>
                    <a:pt x="26" y="50"/>
                  </a:cubicBezTo>
                  <a:cubicBezTo>
                    <a:pt x="24" y="53"/>
                    <a:pt x="23" y="56"/>
                    <a:pt x="22" y="54"/>
                  </a:cubicBezTo>
                  <a:cubicBezTo>
                    <a:pt x="22" y="52"/>
                    <a:pt x="18" y="49"/>
                    <a:pt x="17" y="50"/>
                  </a:cubicBezTo>
                  <a:cubicBezTo>
                    <a:pt x="15" y="51"/>
                    <a:pt x="13" y="50"/>
                    <a:pt x="12" y="51"/>
                  </a:cubicBezTo>
                  <a:cubicBezTo>
                    <a:pt x="11" y="51"/>
                    <a:pt x="3" y="60"/>
                    <a:pt x="3" y="60"/>
                  </a:cubicBezTo>
                  <a:cubicBezTo>
                    <a:pt x="3" y="60"/>
                    <a:pt x="2" y="64"/>
                    <a:pt x="0" y="68"/>
                  </a:cubicBezTo>
                  <a:cubicBezTo>
                    <a:pt x="1" y="69"/>
                    <a:pt x="2" y="71"/>
                    <a:pt x="4" y="73"/>
                  </a:cubicBezTo>
                  <a:cubicBezTo>
                    <a:pt x="5" y="75"/>
                    <a:pt x="8" y="73"/>
                    <a:pt x="10" y="74"/>
                  </a:cubicBezTo>
                  <a:cubicBezTo>
                    <a:pt x="11" y="75"/>
                    <a:pt x="12" y="80"/>
                    <a:pt x="12" y="82"/>
                  </a:cubicBezTo>
                  <a:cubicBezTo>
                    <a:pt x="12" y="83"/>
                    <a:pt x="10" y="87"/>
                    <a:pt x="10" y="89"/>
                  </a:cubicBezTo>
                  <a:cubicBezTo>
                    <a:pt x="22" y="89"/>
                    <a:pt x="22" y="89"/>
                    <a:pt x="22" y="89"/>
                  </a:cubicBezTo>
                  <a:lnTo>
                    <a:pt x="25" y="88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574" y="1918"/>
              <a:ext cx="134" cy="136"/>
            </a:xfrm>
            <a:custGeom>
              <a:avLst/>
              <a:gdLst>
                <a:gd name="T0" fmla="*/ 47 w 50"/>
                <a:gd name="T1" fmla="*/ 43 h 51"/>
                <a:gd name="T2" fmla="*/ 44 w 50"/>
                <a:gd name="T3" fmla="*/ 34 h 51"/>
                <a:gd name="T4" fmla="*/ 47 w 50"/>
                <a:gd name="T5" fmla="*/ 26 h 51"/>
                <a:gd name="T6" fmla="*/ 50 w 50"/>
                <a:gd name="T7" fmla="*/ 21 h 51"/>
                <a:gd name="T8" fmla="*/ 47 w 50"/>
                <a:gd name="T9" fmla="*/ 8 h 51"/>
                <a:gd name="T10" fmla="*/ 46 w 50"/>
                <a:gd name="T11" fmla="*/ 8 h 51"/>
                <a:gd name="T12" fmla="*/ 36 w 50"/>
                <a:gd name="T13" fmla="*/ 9 h 51"/>
                <a:gd name="T14" fmla="*/ 29 w 50"/>
                <a:gd name="T15" fmla="*/ 6 h 51"/>
                <a:gd name="T16" fmla="*/ 23 w 50"/>
                <a:gd name="T17" fmla="*/ 3 h 51"/>
                <a:gd name="T18" fmla="*/ 20 w 50"/>
                <a:gd name="T19" fmla="*/ 2 h 51"/>
                <a:gd name="T20" fmla="*/ 16 w 50"/>
                <a:gd name="T21" fmla="*/ 3 h 51"/>
                <a:gd name="T22" fmla="*/ 11 w 50"/>
                <a:gd name="T23" fmla="*/ 5 h 51"/>
                <a:gd name="T24" fmla="*/ 7 w 50"/>
                <a:gd name="T25" fmla="*/ 4 h 51"/>
                <a:gd name="T26" fmla="*/ 5 w 50"/>
                <a:gd name="T27" fmla="*/ 5 h 51"/>
                <a:gd name="T28" fmla="*/ 5 w 50"/>
                <a:gd name="T29" fmla="*/ 11 h 51"/>
                <a:gd name="T30" fmla="*/ 6 w 50"/>
                <a:gd name="T31" fmla="*/ 15 h 51"/>
                <a:gd name="T32" fmla="*/ 7 w 50"/>
                <a:gd name="T33" fmla="*/ 20 h 51"/>
                <a:gd name="T34" fmla="*/ 4 w 50"/>
                <a:gd name="T35" fmla="*/ 20 h 51"/>
                <a:gd name="T36" fmla="*/ 4 w 50"/>
                <a:gd name="T37" fmla="*/ 25 h 51"/>
                <a:gd name="T38" fmla="*/ 2 w 50"/>
                <a:gd name="T39" fmla="*/ 30 h 51"/>
                <a:gd name="T40" fmla="*/ 1 w 50"/>
                <a:gd name="T41" fmla="*/ 35 h 51"/>
                <a:gd name="T42" fmla="*/ 4 w 50"/>
                <a:gd name="T43" fmla="*/ 38 h 51"/>
                <a:gd name="T44" fmla="*/ 10 w 50"/>
                <a:gd name="T45" fmla="*/ 44 h 51"/>
                <a:gd name="T46" fmla="*/ 8 w 50"/>
                <a:gd name="T47" fmla="*/ 51 h 51"/>
                <a:gd name="T48" fmla="*/ 32 w 50"/>
                <a:gd name="T49" fmla="*/ 46 h 51"/>
                <a:gd name="T50" fmla="*/ 47 w 50"/>
                <a:gd name="T51" fmla="*/ 47 h 51"/>
                <a:gd name="T52" fmla="*/ 47 w 50"/>
                <a:gd name="T5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51">
                  <a:moveTo>
                    <a:pt x="47" y="43"/>
                  </a:moveTo>
                  <a:cubicBezTo>
                    <a:pt x="46" y="42"/>
                    <a:pt x="44" y="36"/>
                    <a:pt x="44" y="34"/>
                  </a:cubicBezTo>
                  <a:cubicBezTo>
                    <a:pt x="44" y="33"/>
                    <a:pt x="47" y="28"/>
                    <a:pt x="47" y="26"/>
                  </a:cubicBezTo>
                  <a:cubicBezTo>
                    <a:pt x="47" y="24"/>
                    <a:pt x="50" y="23"/>
                    <a:pt x="50" y="21"/>
                  </a:cubicBezTo>
                  <a:cubicBezTo>
                    <a:pt x="50" y="20"/>
                    <a:pt x="49" y="13"/>
                    <a:pt x="47" y="8"/>
                  </a:cubicBezTo>
                  <a:cubicBezTo>
                    <a:pt x="47" y="8"/>
                    <a:pt x="46" y="8"/>
                    <a:pt x="46" y="8"/>
                  </a:cubicBezTo>
                  <a:cubicBezTo>
                    <a:pt x="44" y="6"/>
                    <a:pt x="38" y="7"/>
                    <a:pt x="36" y="9"/>
                  </a:cubicBezTo>
                  <a:cubicBezTo>
                    <a:pt x="34" y="11"/>
                    <a:pt x="30" y="7"/>
                    <a:pt x="29" y="6"/>
                  </a:cubicBezTo>
                  <a:cubicBezTo>
                    <a:pt x="28" y="4"/>
                    <a:pt x="25" y="2"/>
                    <a:pt x="23" y="3"/>
                  </a:cubicBezTo>
                  <a:cubicBezTo>
                    <a:pt x="20" y="5"/>
                    <a:pt x="20" y="5"/>
                    <a:pt x="20" y="2"/>
                  </a:cubicBezTo>
                  <a:cubicBezTo>
                    <a:pt x="20" y="0"/>
                    <a:pt x="16" y="1"/>
                    <a:pt x="16" y="3"/>
                  </a:cubicBezTo>
                  <a:cubicBezTo>
                    <a:pt x="15" y="5"/>
                    <a:pt x="12" y="7"/>
                    <a:pt x="11" y="5"/>
                  </a:cubicBezTo>
                  <a:cubicBezTo>
                    <a:pt x="10" y="4"/>
                    <a:pt x="8" y="2"/>
                    <a:pt x="7" y="4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7"/>
                    <a:pt x="3" y="10"/>
                    <a:pt x="5" y="11"/>
                  </a:cubicBezTo>
                  <a:cubicBezTo>
                    <a:pt x="6" y="12"/>
                    <a:pt x="6" y="14"/>
                    <a:pt x="6" y="15"/>
                  </a:cubicBezTo>
                  <a:cubicBezTo>
                    <a:pt x="6" y="16"/>
                    <a:pt x="9" y="18"/>
                    <a:pt x="7" y="20"/>
                  </a:cubicBezTo>
                  <a:cubicBezTo>
                    <a:pt x="6" y="21"/>
                    <a:pt x="5" y="18"/>
                    <a:pt x="4" y="20"/>
                  </a:cubicBezTo>
                  <a:cubicBezTo>
                    <a:pt x="3" y="22"/>
                    <a:pt x="6" y="24"/>
                    <a:pt x="4" y="25"/>
                  </a:cubicBezTo>
                  <a:cubicBezTo>
                    <a:pt x="3" y="26"/>
                    <a:pt x="2" y="27"/>
                    <a:pt x="2" y="30"/>
                  </a:cubicBezTo>
                  <a:cubicBezTo>
                    <a:pt x="2" y="32"/>
                    <a:pt x="2" y="34"/>
                    <a:pt x="1" y="35"/>
                  </a:cubicBezTo>
                  <a:cubicBezTo>
                    <a:pt x="0" y="36"/>
                    <a:pt x="1" y="36"/>
                    <a:pt x="4" y="38"/>
                  </a:cubicBezTo>
                  <a:cubicBezTo>
                    <a:pt x="6" y="39"/>
                    <a:pt x="11" y="41"/>
                    <a:pt x="10" y="44"/>
                  </a:cubicBezTo>
                  <a:cubicBezTo>
                    <a:pt x="10" y="46"/>
                    <a:pt x="9" y="47"/>
                    <a:pt x="8" y="51"/>
                  </a:cubicBezTo>
                  <a:cubicBezTo>
                    <a:pt x="13" y="51"/>
                    <a:pt x="21" y="48"/>
                    <a:pt x="32" y="46"/>
                  </a:cubicBezTo>
                  <a:cubicBezTo>
                    <a:pt x="38" y="45"/>
                    <a:pt x="43" y="46"/>
                    <a:pt x="47" y="47"/>
                  </a:cubicBezTo>
                  <a:cubicBezTo>
                    <a:pt x="48" y="45"/>
                    <a:pt x="48" y="44"/>
                    <a:pt x="47" y="4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692" y="1910"/>
              <a:ext cx="91" cy="142"/>
            </a:xfrm>
            <a:custGeom>
              <a:avLst/>
              <a:gdLst>
                <a:gd name="T0" fmla="*/ 29 w 34"/>
                <a:gd name="T1" fmla="*/ 22 h 53"/>
                <a:gd name="T2" fmla="*/ 29 w 34"/>
                <a:gd name="T3" fmla="*/ 10 h 53"/>
                <a:gd name="T4" fmla="*/ 27 w 34"/>
                <a:gd name="T5" fmla="*/ 6 h 53"/>
                <a:gd name="T6" fmla="*/ 25 w 34"/>
                <a:gd name="T7" fmla="*/ 0 h 53"/>
                <a:gd name="T8" fmla="*/ 23 w 34"/>
                <a:gd name="T9" fmla="*/ 2 h 53"/>
                <a:gd name="T10" fmla="*/ 3 w 34"/>
                <a:gd name="T11" fmla="*/ 2 h 53"/>
                <a:gd name="T12" fmla="*/ 4 w 34"/>
                <a:gd name="T13" fmla="*/ 10 h 53"/>
                <a:gd name="T14" fmla="*/ 3 w 34"/>
                <a:gd name="T15" fmla="*/ 11 h 53"/>
                <a:gd name="T16" fmla="*/ 6 w 34"/>
                <a:gd name="T17" fmla="*/ 24 h 53"/>
                <a:gd name="T18" fmla="*/ 3 w 34"/>
                <a:gd name="T19" fmla="*/ 29 h 53"/>
                <a:gd name="T20" fmla="*/ 0 w 34"/>
                <a:gd name="T21" fmla="*/ 37 h 53"/>
                <a:gd name="T22" fmla="*/ 3 w 34"/>
                <a:gd name="T23" fmla="*/ 46 h 53"/>
                <a:gd name="T24" fmla="*/ 3 w 34"/>
                <a:gd name="T25" fmla="*/ 50 h 53"/>
                <a:gd name="T26" fmla="*/ 9 w 34"/>
                <a:gd name="T27" fmla="*/ 52 h 53"/>
                <a:gd name="T28" fmla="*/ 25 w 34"/>
                <a:gd name="T29" fmla="*/ 46 h 53"/>
                <a:gd name="T30" fmla="*/ 34 w 34"/>
                <a:gd name="T31" fmla="*/ 42 h 53"/>
                <a:gd name="T32" fmla="*/ 31 w 34"/>
                <a:gd name="T33" fmla="*/ 33 h 53"/>
                <a:gd name="T34" fmla="*/ 29 w 34"/>
                <a:gd name="T35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3">
                  <a:moveTo>
                    <a:pt x="29" y="22"/>
                  </a:moveTo>
                  <a:cubicBezTo>
                    <a:pt x="28" y="19"/>
                    <a:pt x="29" y="13"/>
                    <a:pt x="29" y="10"/>
                  </a:cubicBezTo>
                  <a:cubicBezTo>
                    <a:pt x="29" y="8"/>
                    <a:pt x="28" y="6"/>
                    <a:pt x="27" y="6"/>
                  </a:cubicBezTo>
                  <a:cubicBezTo>
                    <a:pt x="26" y="5"/>
                    <a:pt x="26" y="3"/>
                    <a:pt x="25" y="0"/>
                  </a:cubicBezTo>
                  <a:cubicBezTo>
                    <a:pt x="24" y="1"/>
                    <a:pt x="24" y="3"/>
                    <a:pt x="23" y="2"/>
                  </a:cubicBezTo>
                  <a:cubicBezTo>
                    <a:pt x="22" y="1"/>
                    <a:pt x="4" y="0"/>
                    <a:pt x="3" y="2"/>
                  </a:cubicBezTo>
                  <a:cubicBezTo>
                    <a:pt x="2" y="3"/>
                    <a:pt x="5" y="9"/>
                    <a:pt x="4" y="10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5" y="16"/>
                    <a:pt x="6" y="23"/>
                    <a:pt x="6" y="24"/>
                  </a:cubicBezTo>
                  <a:cubicBezTo>
                    <a:pt x="6" y="26"/>
                    <a:pt x="3" y="27"/>
                    <a:pt x="3" y="29"/>
                  </a:cubicBezTo>
                  <a:cubicBezTo>
                    <a:pt x="3" y="31"/>
                    <a:pt x="0" y="36"/>
                    <a:pt x="0" y="37"/>
                  </a:cubicBezTo>
                  <a:cubicBezTo>
                    <a:pt x="0" y="39"/>
                    <a:pt x="2" y="45"/>
                    <a:pt x="3" y="46"/>
                  </a:cubicBezTo>
                  <a:cubicBezTo>
                    <a:pt x="4" y="47"/>
                    <a:pt x="4" y="48"/>
                    <a:pt x="3" y="50"/>
                  </a:cubicBezTo>
                  <a:cubicBezTo>
                    <a:pt x="6" y="51"/>
                    <a:pt x="8" y="52"/>
                    <a:pt x="9" y="52"/>
                  </a:cubicBezTo>
                  <a:cubicBezTo>
                    <a:pt x="11" y="53"/>
                    <a:pt x="21" y="48"/>
                    <a:pt x="25" y="46"/>
                  </a:cubicBezTo>
                  <a:cubicBezTo>
                    <a:pt x="28" y="44"/>
                    <a:pt x="32" y="43"/>
                    <a:pt x="34" y="42"/>
                  </a:cubicBezTo>
                  <a:cubicBezTo>
                    <a:pt x="33" y="39"/>
                    <a:pt x="31" y="35"/>
                    <a:pt x="31" y="33"/>
                  </a:cubicBezTo>
                  <a:cubicBezTo>
                    <a:pt x="31" y="29"/>
                    <a:pt x="30" y="24"/>
                    <a:pt x="29" y="2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435" y="1875"/>
              <a:ext cx="163" cy="123"/>
            </a:xfrm>
            <a:custGeom>
              <a:avLst/>
              <a:gdLst>
                <a:gd name="T0" fmla="*/ 20 w 61"/>
                <a:gd name="T1" fmla="*/ 25 h 46"/>
                <a:gd name="T2" fmla="*/ 24 w 61"/>
                <a:gd name="T3" fmla="*/ 24 h 46"/>
                <a:gd name="T4" fmla="*/ 30 w 61"/>
                <a:gd name="T5" fmla="*/ 23 h 46"/>
                <a:gd name="T6" fmla="*/ 36 w 61"/>
                <a:gd name="T7" fmla="*/ 31 h 46"/>
                <a:gd name="T8" fmla="*/ 37 w 61"/>
                <a:gd name="T9" fmla="*/ 36 h 46"/>
                <a:gd name="T10" fmla="*/ 38 w 61"/>
                <a:gd name="T11" fmla="*/ 36 h 46"/>
                <a:gd name="T12" fmla="*/ 43 w 61"/>
                <a:gd name="T13" fmla="*/ 35 h 46"/>
                <a:gd name="T14" fmla="*/ 46 w 61"/>
                <a:gd name="T15" fmla="*/ 42 h 46"/>
                <a:gd name="T16" fmla="*/ 50 w 61"/>
                <a:gd name="T17" fmla="*/ 45 h 46"/>
                <a:gd name="T18" fmla="*/ 53 w 61"/>
                <a:gd name="T19" fmla="*/ 42 h 46"/>
                <a:gd name="T20" fmla="*/ 54 w 61"/>
                <a:gd name="T21" fmla="*/ 43 h 46"/>
                <a:gd name="T22" fmla="*/ 56 w 61"/>
                <a:gd name="T23" fmla="*/ 41 h 46"/>
                <a:gd name="T24" fmla="*/ 56 w 61"/>
                <a:gd name="T25" fmla="*/ 36 h 46"/>
                <a:gd name="T26" fmla="*/ 59 w 61"/>
                <a:gd name="T27" fmla="*/ 36 h 46"/>
                <a:gd name="T28" fmla="*/ 58 w 61"/>
                <a:gd name="T29" fmla="*/ 31 h 46"/>
                <a:gd name="T30" fmla="*/ 57 w 61"/>
                <a:gd name="T31" fmla="*/ 27 h 46"/>
                <a:gd name="T32" fmla="*/ 57 w 61"/>
                <a:gd name="T33" fmla="*/ 21 h 46"/>
                <a:gd name="T34" fmla="*/ 56 w 61"/>
                <a:gd name="T35" fmla="*/ 19 h 46"/>
                <a:gd name="T36" fmla="*/ 54 w 61"/>
                <a:gd name="T37" fmla="*/ 15 h 46"/>
                <a:gd name="T38" fmla="*/ 54 w 61"/>
                <a:gd name="T39" fmla="*/ 12 h 46"/>
                <a:gd name="T40" fmla="*/ 51 w 61"/>
                <a:gd name="T41" fmla="*/ 8 h 46"/>
                <a:gd name="T42" fmla="*/ 48 w 61"/>
                <a:gd name="T43" fmla="*/ 2 h 46"/>
                <a:gd name="T44" fmla="*/ 42 w 61"/>
                <a:gd name="T45" fmla="*/ 6 h 46"/>
                <a:gd name="T46" fmla="*/ 37 w 61"/>
                <a:gd name="T47" fmla="*/ 6 h 46"/>
                <a:gd name="T48" fmla="*/ 32 w 61"/>
                <a:gd name="T49" fmla="*/ 7 h 46"/>
                <a:gd name="T50" fmla="*/ 30 w 61"/>
                <a:gd name="T51" fmla="*/ 4 h 46"/>
                <a:gd name="T52" fmla="*/ 30 w 61"/>
                <a:gd name="T53" fmla="*/ 3 h 46"/>
                <a:gd name="T54" fmla="*/ 29 w 61"/>
                <a:gd name="T55" fmla="*/ 3 h 46"/>
                <a:gd name="T56" fmla="*/ 17 w 61"/>
                <a:gd name="T57" fmla="*/ 3 h 46"/>
                <a:gd name="T58" fmla="*/ 11 w 61"/>
                <a:gd name="T59" fmla="*/ 0 h 46"/>
                <a:gd name="T60" fmla="*/ 10 w 61"/>
                <a:gd name="T61" fmla="*/ 4 h 46"/>
                <a:gd name="T62" fmla="*/ 10 w 61"/>
                <a:gd name="T63" fmla="*/ 8 h 46"/>
                <a:gd name="T64" fmla="*/ 7 w 61"/>
                <a:gd name="T65" fmla="*/ 9 h 46"/>
                <a:gd name="T66" fmla="*/ 1 w 61"/>
                <a:gd name="T67" fmla="*/ 13 h 46"/>
                <a:gd name="T68" fmla="*/ 0 w 61"/>
                <a:gd name="T69" fmla="*/ 14 h 46"/>
                <a:gd name="T70" fmla="*/ 6 w 61"/>
                <a:gd name="T71" fmla="*/ 21 h 46"/>
                <a:gd name="T72" fmla="*/ 15 w 61"/>
                <a:gd name="T73" fmla="*/ 31 h 46"/>
                <a:gd name="T74" fmla="*/ 20 w 61"/>
                <a:gd name="T75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46">
                  <a:moveTo>
                    <a:pt x="20" y="25"/>
                  </a:moveTo>
                  <a:cubicBezTo>
                    <a:pt x="20" y="23"/>
                    <a:pt x="22" y="24"/>
                    <a:pt x="24" y="24"/>
                  </a:cubicBezTo>
                  <a:cubicBezTo>
                    <a:pt x="26" y="24"/>
                    <a:pt x="28" y="23"/>
                    <a:pt x="30" y="23"/>
                  </a:cubicBezTo>
                  <a:cubicBezTo>
                    <a:pt x="32" y="23"/>
                    <a:pt x="36" y="29"/>
                    <a:pt x="36" y="31"/>
                  </a:cubicBezTo>
                  <a:cubicBezTo>
                    <a:pt x="36" y="32"/>
                    <a:pt x="36" y="34"/>
                    <a:pt x="37" y="36"/>
                  </a:cubicBezTo>
                  <a:cubicBezTo>
                    <a:pt x="37" y="36"/>
                    <a:pt x="38" y="36"/>
                    <a:pt x="38" y="36"/>
                  </a:cubicBezTo>
                  <a:cubicBezTo>
                    <a:pt x="40" y="35"/>
                    <a:pt x="43" y="35"/>
                    <a:pt x="43" y="35"/>
                  </a:cubicBezTo>
                  <a:cubicBezTo>
                    <a:pt x="44" y="35"/>
                    <a:pt x="46" y="39"/>
                    <a:pt x="46" y="42"/>
                  </a:cubicBezTo>
                  <a:cubicBezTo>
                    <a:pt x="45" y="45"/>
                    <a:pt x="48" y="46"/>
                    <a:pt x="50" y="45"/>
                  </a:cubicBezTo>
                  <a:cubicBezTo>
                    <a:pt x="51" y="43"/>
                    <a:pt x="52" y="41"/>
                    <a:pt x="53" y="42"/>
                  </a:cubicBezTo>
                  <a:cubicBezTo>
                    <a:pt x="53" y="43"/>
                    <a:pt x="53" y="43"/>
                    <a:pt x="54" y="43"/>
                  </a:cubicBezTo>
                  <a:cubicBezTo>
                    <a:pt x="55" y="42"/>
                    <a:pt x="56" y="42"/>
                    <a:pt x="56" y="41"/>
                  </a:cubicBezTo>
                  <a:cubicBezTo>
                    <a:pt x="58" y="40"/>
                    <a:pt x="55" y="38"/>
                    <a:pt x="56" y="36"/>
                  </a:cubicBezTo>
                  <a:cubicBezTo>
                    <a:pt x="57" y="34"/>
                    <a:pt x="58" y="37"/>
                    <a:pt x="59" y="36"/>
                  </a:cubicBezTo>
                  <a:cubicBezTo>
                    <a:pt x="61" y="34"/>
                    <a:pt x="58" y="32"/>
                    <a:pt x="58" y="31"/>
                  </a:cubicBezTo>
                  <a:cubicBezTo>
                    <a:pt x="58" y="30"/>
                    <a:pt x="58" y="28"/>
                    <a:pt x="57" y="27"/>
                  </a:cubicBezTo>
                  <a:cubicBezTo>
                    <a:pt x="55" y="26"/>
                    <a:pt x="56" y="23"/>
                    <a:pt x="57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5" y="18"/>
                    <a:pt x="55" y="15"/>
                    <a:pt x="54" y="15"/>
                  </a:cubicBezTo>
                  <a:cubicBezTo>
                    <a:pt x="52" y="15"/>
                    <a:pt x="52" y="13"/>
                    <a:pt x="54" y="12"/>
                  </a:cubicBezTo>
                  <a:cubicBezTo>
                    <a:pt x="55" y="12"/>
                    <a:pt x="51" y="10"/>
                    <a:pt x="51" y="8"/>
                  </a:cubicBezTo>
                  <a:cubicBezTo>
                    <a:pt x="51" y="7"/>
                    <a:pt x="49" y="3"/>
                    <a:pt x="48" y="2"/>
                  </a:cubicBezTo>
                  <a:cubicBezTo>
                    <a:pt x="47" y="2"/>
                    <a:pt x="43" y="6"/>
                    <a:pt x="42" y="6"/>
                  </a:cubicBezTo>
                  <a:cubicBezTo>
                    <a:pt x="41" y="6"/>
                    <a:pt x="37" y="3"/>
                    <a:pt x="37" y="6"/>
                  </a:cubicBezTo>
                  <a:cubicBezTo>
                    <a:pt x="36" y="8"/>
                    <a:pt x="33" y="5"/>
                    <a:pt x="32" y="7"/>
                  </a:cubicBezTo>
                  <a:cubicBezTo>
                    <a:pt x="31" y="8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5" y="5"/>
                    <a:pt x="17" y="4"/>
                    <a:pt x="17" y="3"/>
                  </a:cubicBezTo>
                  <a:cubicBezTo>
                    <a:pt x="17" y="1"/>
                    <a:pt x="11" y="0"/>
                    <a:pt x="11" y="0"/>
                  </a:cubicBezTo>
                  <a:cubicBezTo>
                    <a:pt x="11" y="0"/>
                    <a:pt x="12" y="3"/>
                    <a:pt x="10" y="4"/>
                  </a:cubicBezTo>
                  <a:cubicBezTo>
                    <a:pt x="8" y="5"/>
                    <a:pt x="10" y="7"/>
                    <a:pt x="10" y="8"/>
                  </a:cubicBezTo>
                  <a:cubicBezTo>
                    <a:pt x="10" y="9"/>
                    <a:pt x="8" y="10"/>
                    <a:pt x="7" y="9"/>
                  </a:cubicBezTo>
                  <a:cubicBezTo>
                    <a:pt x="6" y="9"/>
                    <a:pt x="2" y="12"/>
                    <a:pt x="1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3" y="16"/>
                    <a:pt x="2" y="19"/>
                    <a:pt x="6" y="21"/>
                  </a:cubicBezTo>
                  <a:cubicBezTo>
                    <a:pt x="8" y="23"/>
                    <a:pt x="12" y="26"/>
                    <a:pt x="15" y="31"/>
                  </a:cubicBezTo>
                  <a:cubicBezTo>
                    <a:pt x="17" y="29"/>
                    <a:pt x="20" y="26"/>
                    <a:pt x="20" y="2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513" y="1969"/>
              <a:ext cx="91" cy="85"/>
            </a:xfrm>
            <a:custGeom>
              <a:avLst/>
              <a:gdLst>
                <a:gd name="T0" fmla="*/ 27 w 34"/>
                <a:gd name="T1" fmla="*/ 19 h 32"/>
                <a:gd name="T2" fmla="*/ 24 w 34"/>
                <a:gd name="T3" fmla="*/ 16 h 32"/>
                <a:gd name="T4" fmla="*/ 25 w 34"/>
                <a:gd name="T5" fmla="*/ 11 h 32"/>
                <a:gd name="T6" fmla="*/ 25 w 34"/>
                <a:gd name="T7" fmla="*/ 8 h 32"/>
                <a:gd name="T8" fmla="*/ 24 w 34"/>
                <a:gd name="T9" fmla="*/ 7 h 32"/>
                <a:gd name="T10" fmla="*/ 21 w 34"/>
                <a:gd name="T11" fmla="*/ 10 h 32"/>
                <a:gd name="T12" fmla="*/ 17 w 34"/>
                <a:gd name="T13" fmla="*/ 7 h 32"/>
                <a:gd name="T14" fmla="*/ 14 w 34"/>
                <a:gd name="T15" fmla="*/ 0 h 32"/>
                <a:gd name="T16" fmla="*/ 9 w 34"/>
                <a:gd name="T17" fmla="*/ 1 h 32"/>
                <a:gd name="T18" fmla="*/ 8 w 34"/>
                <a:gd name="T19" fmla="*/ 5 h 32"/>
                <a:gd name="T20" fmla="*/ 1 w 34"/>
                <a:gd name="T21" fmla="*/ 11 h 32"/>
                <a:gd name="T22" fmla="*/ 0 w 34"/>
                <a:gd name="T23" fmla="*/ 13 h 32"/>
                <a:gd name="T24" fmla="*/ 10 w 34"/>
                <a:gd name="T25" fmla="*/ 20 h 32"/>
                <a:gd name="T26" fmla="*/ 29 w 34"/>
                <a:gd name="T27" fmla="*/ 32 h 32"/>
                <a:gd name="T28" fmla="*/ 31 w 34"/>
                <a:gd name="T29" fmla="*/ 32 h 32"/>
                <a:gd name="T30" fmla="*/ 33 w 34"/>
                <a:gd name="T31" fmla="*/ 25 h 32"/>
                <a:gd name="T32" fmla="*/ 27 w 34"/>
                <a:gd name="T33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27" y="19"/>
                  </a:moveTo>
                  <a:cubicBezTo>
                    <a:pt x="24" y="17"/>
                    <a:pt x="23" y="17"/>
                    <a:pt x="24" y="16"/>
                  </a:cubicBezTo>
                  <a:cubicBezTo>
                    <a:pt x="25" y="15"/>
                    <a:pt x="25" y="13"/>
                    <a:pt x="25" y="11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4" y="8"/>
                    <a:pt x="24" y="8"/>
                    <a:pt x="24" y="7"/>
                  </a:cubicBezTo>
                  <a:cubicBezTo>
                    <a:pt x="23" y="6"/>
                    <a:pt x="22" y="8"/>
                    <a:pt x="21" y="10"/>
                  </a:cubicBezTo>
                  <a:cubicBezTo>
                    <a:pt x="19" y="11"/>
                    <a:pt x="16" y="10"/>
                    <a:pt x="17" y="7"/>
                  </a:cubicBezTo>
                  <a:cubicBezTo>
                    <a:pt x="17" y="4"/>
                    <a:pt x="15" y="0"/>
                    <a:pt x="14" y="0"/>
                  </a:cubicBezTo>
                  <a:cubicBezTo>
                    <a:pt x="14" y="0"/>
                    <a:pt x="11" y="0"/>
                    <a:pt x="9" y="1"/>
                  </a:cubicBezTo>
                  <a:cubicBezTo>
                    <a:pt x="9" y="2"/>
                    <a:pt x="8" y="4"/>
                    <a:pt x="8" y="5"/>
                  </a:cubicBezTo>
                  <a:cubicBezTo>
                    <a:pt x="7" y="7"/>
                    <a:pt x="3" y="9"/>
                    <a:pt x="1" y="11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3" y="15"/>
                    <a:pt x="7" y="18"/>
                    <a:pt x="10" y="20"/>
                  </a:cubicBezTo>
                  <a:cubicBezTo>
                    <a:pt x="16" y="25"/>
                    <a:pt x="25" y="30"/>
                    <a:pt x="29" y="32"/>
                  </a:cubicBezTo>
                  <a:cubicBezTo>
                    <a:pt x="29" y="32"/>
                    <a:pt x="30" y="32"/>
                    <a:pt x="31" y="32"/>
                  </a:cubicBezTo>
                  <a:cubicBezTo>
                    <a:pt x="32" y="28"/>
                    <a:pt x="33" y="27"/>
                    <a:pt x="33" y="25"/>
                  </a:cubicBezTo>
                  <a:cubicBezTo>
                    <a:pt x="34" y="22"/>
                    <a:pt x="29" y="20"/>
                    <a:pt x="27" y="1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392" y="1547"/>
              <a:ext cx="262" cy="286"/>
            </a:xfrm>
            <a:custGeom>
              <a:avLst/>
              <a:gdLst>
                <a:gd name="T0" fmla="*/ 8 w 98"/>
                <a:gd name="T1" fmla="*/ 92 h 107"/>
                <a:gd name="T2" fmla="*/ 15 w 98"/>
                <a:gd name="T3" fmla="*/ 92 h 107"/>
                <a:gd name="T4" fmla="*/ 21 w 98"/>
                <a:gd name="T5" fmla="*/ 92 h 107"/>
                <a:gd name="T6" fmla="*/ 26 w 98"/>
                <a:gd name="T7" fmla="*/ 96 h 107"/>
                <a:gd name="T8" fmla="*/ 29 w 98"/>
                <a:gd name="T9" fmla="*/ 96 h 107"/>
                <a:gd name="T10" fmla="*/ 34 w 98"/>
                <a:gd name="T11" fmla="*/ 103 h 107"/>
                <a:gd name="T12" fmla="*/ 38 w 98"/>
                <a:gd name="T13" fmla="*/ 107 h 107"/>
                <a:gd name="T14" fmla="*/ 42 w 98"/>
                <a:gd name="T15" fmla="*/ 104 h 107"/>
                <a:gd name="T16" fmla="*/ 47 w 98"/>
                <a:gd name="T17" fmla="*/ 102 h 107"/>
                <a:gd name="T18" fmla="*/ 51 w 98"/>
                <a:gd name="T19" fmla="*/ 102 h 107"/>
                <a:gd name="T20" fmla="*/ 57 w 98"/>
                <a:gd name="T21" fmla="*/ 102 h 107"/>
                <a:gd name="T22" fmla="*/ 62 w 98"/>
                <a:gd name="T23" fmla="*/ 101 h 107"/>
                <a:gd name="T24" fmla="*/ 93 w 98"/>
                <a:gd name="T25" fmla="*/ 100 h 107"/>
                <a:gd name="T26" fmla="*/ 94 w 98"/>
                <a:gd name="T27" fmla="*/ 93 h 107"/>
                <a:gd name="T28" fmla="*/ 92 w 98"/>
                <a:gd name="T29" fmla="*/ 91 h 107"/>
                <a:gd name="T30" fmla="*/ 84 w 98"/>
                <a:gd name="T31" fmla="*/ 20 h 107"/>
                <a:gd name="T32" fmla="*/ 98 w 98"/>
                <a:gd name="T33" fmla="*/ 20 h 107"/>
                <a:gd name="T34" fmla="*/ 69 w 98"/>
                <a:gd name="T35" fmla="*/ 1 h 107"/>
                <a:gd name="T36" fmla="*/ 68 w 98"/>
                <a:gd name="T37" fmla="*/ 0 h 107"/>
                <a:gd name="T38" fmla="*/ 67 w 98"/>
                <a:gd name="T39" fmla="*/ 11 h 107"/>
                <a:gd name="T40" fmla="*/ 40 w 98"/>
                <a:gd name="T41" fmla="*/ 11 h 107"/>
                <a:gd name="T42" fmla="*/ 40 w 98"/>
                <a:gd name="T43" fmla="*/ 33 h 107"/>
                <a:gd name="T44" fmla="*/ 32 w 98"/>
                <a:gd name="T45" fmla="*/ 39 h 107"/>
                <a:gd name="T46" fmla="*/ 32 w 98"/>
                <a:gd name="T47" fmla="*/ 51 h 107"/>
                <a:gd name="T48" fmla="*/ 0 w 98"/>
                <a:gd name="T49" fmla="*/ 51 h 107"/>
                <a:gd name="T50" fmla="*/ 5 w 98"/>
                <a:gd name="T51" fmla="*/ 61 h 107"/>
                <a:gd name="T52" fmla="*/ 7 w 98"/>
                <a:gd name="T53" fmla="*/ 73 h 107"/>
                <a:gd name="T54" fmla="*/ 4 w 98"/>
                <a:gd name="T55" fmla="*/ 89 h 107"/>
                <a:gd name="T56" fmla="*/ 3 w 98"/>
                <a:gd name="T57" fmla="*/ 96 h 107"/>
                <a:gd name="T58" fmla="*/ 3 w 98"/>
                <a:gd name="T59" fmla="*/ 96 h 107"/>
                <a:gd name="T60" fmla="*/ 8 w 98"/>
                <a:gd name="T6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107">
                  <a:moveTo>
                    <a:pt x="8" y="92"/>
                  </a:moveTo>
                  <a:cubicBezTo>
                    <a:pt x="10" y="93"/>
                    <a:pt x="15" y="92"/>
                    <a:pt x="15" y="92"/>
                  </a:cubicBezTo>
                  <a:cubicBezTo>
                    <a:pt x="15" y="92"/>
                    <a:pt x="19" y="91"/>
                    <a:pt x="21" y="92"/>
                  </a:cubicBezTo>
                  <a:cubicBezTo>
                    <a:pt x="23" y="93"/>
                    <a:pt x="26" y="96"/>
                    <a:pt x="26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102"/>
                    <a:pt x="34" y="103"/>
                  </a:cubicBezTo>
                  <a:cubicBezTo>
                    <a:pt x="36" y="104"/>
                    <a:pt x="37" y="105"/>
                    <a:pt x="38" y="107"/>
                  </a:cubicBezTo>
                  <a:cubicBezTo>
                    <a:pt x="40" y="107"/>
                    <a:pt x="42" y="106"/>
                    <a:pt x="42" y="104"/>
                  </a:cubicBezTo>
                  <a:cubicBezTo>
                    <a:pt x="42" y="102"/>
                    <a:pt x="43" y="99"/>
                    <a:pt x="47" y="102"/>
                  </a:cubicBezTo>
                  <a:cubicBezTo>
                    <a:pt x="51" y="106"/>
                    <a:pt x="51" y="103"/>
                    <a:pt x="51" y="102"/>
                  </a:cubicBezTo>
                  <a:cubicBezTo>
                    <a:pt x="52" y="101"/>
                    <a:pt x="55" y="102"/>
                    <a:pt x="57" y="102"/>
                  </a:cubicBezTo>
                  <a:cubicBezTo>
                    <a:pt x="59" y="102"/>
                    <a:pt x="62" y="101"/>
                    <a:pt x="62" y="101"/>
                  </a:cubicBezTo>
                  <a:cubicBezTo>
                    <a:pt x="62" y="101"/>
                    <a:pt x="92" y="101"/>
                    <a:pt x="93" y="100"/>
                  </a:cubicBezTo>
                  <a:cubicBezTo>
                    <a:pt x="95" y="99"/>
                    <a:pt x="94" y="93"/>
                    <a:pt x="94" y="93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3" y="10"/>
                    <a:pt x="71" y="2"/>
                    <a:pt x="69" y="1"/>
                  </a:cubicBezTo>
                  <a:cubicBezTo>
                    <a:pt x="68" y="1"/>
                    <a:pt x="68" y="0"/>
                    <a:pt x="68" y="0"/>
                  </a:cubicBezTo>
                  <a:cubicBezTo>
                    <a:pt x="68" y="5"/>
                    <a:pt x="68" y="11"/>
                    <a:pt x="67" y="11"/>
                  </a:cubicBezTo>
                  <a:cubicBezTo>
                    <a:pt x="67" y="12"/>
                    <a:pt x="40" y="11"/>
                    <a:pt x="40" y="11"/>
                  </a:cubicBezTo>
                  <a:cubicBezTo>
                    <a:pt x="40" y="11"/>
                    <a:pt x="40" y="31"/>
                    <a:pt x="40" y="33"/>
                  </a:cubicBezTo>
                  <a:cubicBezTo>
                    <a:pt x="40" y="35"/>
                    <a:pt x="32" y="37"/>
                    <a:pt x="32" y="39"/>
                  </a:cubicBezTo>
                  <a:cubicBezTo>
                    <a:pt x="32" y="41"/>
                    <a:pt x="32" y="51"/>
                    <a:pt x="32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3" y="58"/>
                    <a:pt x="5" y="61"/>
                  </a:cubicBezTo>
                  <a:cubicBezTo>
                    <a:pt x="7" y="63"/>
                    <a:pt x="3" y="68"/>
                    <a:pt x="7" y="73"/>
                  </a:cubicBezTo>
                  <a:cubicBezTo>
                    <a:pt x="10" y="79"/>
                    <a:pt x="6" y="86"/>
                    <a:pt x="4" y="89"/>
                  </a:cubicBezTo>
                  <a:cubicBezTo>
                    <a:pt x="3" y="91"/>
                    <a:pt x="3" y="94"/>
                    <a:pt x="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5" y="96"/>
                    <a:pt x="5" y="92"/>
                    <a:pt x="8" y="9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494" y="1600"/>
              <a:ext cx="358" cy="337"/>
            </a:xfrm>
            <a:custGeom>
              <a:avLst/>
              <a:gdLst>
                <a:gd name="T0" fmla="*/ 127 w 134"/>
                <a:gd name="T1" fmla="*/ 52 h 126"/>
                <a:gd name="T2" fmla="*/ 123 w 134"/>
                <a:gd name="T3" fmla="*/ 43 h 126"/>
                <a:gd name="T4" fmla="*/ 114 w 134"/>
                <a:gd name="T5" fmla="*/ 41 h 126"/>
                <a:gd name="T6" fmla="*/ 109 w 134"/>
                <a:gd name="T7" fmla="*/ 33 h 126"/>
                <a:gd name="T8" fmla="*/ 60 w 134"/>
                <a:gd name="T9" fmla="*/ 0 h 126"/>
                <a:gd name="T10" fmla="*/ 46 w 134"/>
                <a:gd name="T11" fmla="*/ 0 h 126"/>
                <a:gd name="T12" fmla="*/ 54 w 134"/>
                <a:gd name="T13" fmla="*/ 71 h 126"/>
                <a:gd name="T14" fmla="*/ 56 w 134"/>
                <a:gd name="T15" fmla="*/ 73 h 126"/>
                <a:gd name="T16" fmla="*/ 55 w 134"/>
                <a:gd name="T17" fmla="*/ 80 h 126"/>
                <a:gd name="T18" fmla="*/ 24 w 134"/>
                <a:gd name="T19" fmla="*/ 81 h 126"/>
                <a:gd name="T20" fmla="*/ 19 w 134"/>
                <a:gd name="T21" fmla="*/ 82 h 126"/>
                <a:gd name="T22" fmla="*/ 13 w 134"/>
                <a:gd name="T23" fmla="*/ 82 h 126"/>
                <a:gd name="T24" fmla="*/ 9 w 134"/>
                <a:gd name="T25" fmla="*/ 82 h 126"/>
                <a:gd name="T26" fmla="*/ 4 w 134"/>
                <a:gd name="T27" fmla="*/ 84 h 126"/>
                <a:gd name="T28" fmla="*/ 0 w 134"/>
                <a:gd name="T29" fmla="*/ 87 h 126"/>
                <a:gd name="T30" fmla="*/ 1 w 134"/>
                <a:gd name="T31" fmla="*/ 89 h 126"/>
                <a:gd name="T32" fmla="*/ 2 w 134"/>
                <a:gd name="T33" fmla="*/ 91 h 126"/>
                <a:gd name="T34" fmla="*/ 3 w 134"/>
                <a:gd name="T35" fmla="*/ 96 h 126"/>
                <a:gd name="T36" fmla="*/ 8 w 134"/>
                <a:gd name="T37" fmla="*/ 101 h 126"/>
                <a:gd name="T38" fmla="*/ 8 w 134"/>
                <a:gd name="T39" fmla="*/ 107 h 126"/>
                <a:gd name="T40" fmla="*/ 10 w 134"/>
                <a:gd name="T41" fmla="*/ 110 h 126"/>
                <a:gd name="T42" fmla="*/ 15 w 134"/>
                <a:gd name="T43" fmla="*/ 109 h 126"/>
                <a:gd name="T44" fmla="*/ 20 w 134"/>
                <a:gd name="T45" fmla="*/ 109 h 126"/>
                <a:gd name="T46" fmla="*/ 26 w 134"/>
                <a:gd name="T47" fmla="*/ 105 h 126"/>
                <a:gd name="T48" fmla="*/ 29 w 134"/>
                <a:gd name="T49" fmla="*/ 111 h 126"/>
                <a:gd name="T50" fmla="*/ 32 w 134"/>
                <a:gd name="T51" fmla="*/ 115 h 126"/>
                <a:gd name="T52" fmla="*/ 32 w 134"/>
                <a:gd name="T53" fmla="*/ 118 h 126"/>
                <a:gd name="T54" fmla="*/ 34 w 134"/>
                <a:gd name="T55" fmla="*/ 122 h 126"/>
                <a:gd name="T56" fmla="*/ 37 w 134"/>
                <a:gd name="T57" fmla="*/ 123 h 126"/>
                <a:gd name="T58" fmla="*/ 41 w 134"/>
                <a:gd name="T59" fmla="*/ 124 h 126"/>
                <a:gd name="T60" fmla="*/ 46 w 134"/>
                <a:gd name="T61" fmla="*/ 122 h 126"/>
                <a:gd name="T62" fmla="*/ 50 w 134"/>
                <a:gd name="T63" fmla="*/ 121 h 126"/>
                <a:gd name="T64" fmla="*/ 53 w 134"/>
                <a:gd name="T65" fmla="*/ 122 h 126"/>
                <a:gd name="T66" fmla="*/ 55 w 134"/>
                <a:gd name="T67" fmla="*/ 122 h 126"/>
                <a:gd name="T68" fmla="*/ 57 w 134"/>
                <a:gd name="T69" fmla="*/ 116 h 126"/>
                <a:gd name="T70" fmla="*/ 57 w 134"/>
                <a:gd name="T71" fmla="*/ 111 h 126"/>
                <a:gd name="T72" fmla="*/ 63 w 134"/>
                <a:gd name="T73" fmla="*/ 108 h 126"/>
                <a:gd name="T74" fmla="*/ 66 w 134"/>
                <a:gd name="T75" fmla="*/ 103 h 126"/>
                <a:gd name="T76" fmla="*/ 69 w 134"/>
                <a:gd name="T77" fmla="*/ 97 h 126"/>
                <a:gd name="T78" fmla="*/ 74 w 134"/>
                <a:gd name="T79" fmla="*/ 97 h 126"/>
                <a:gd name="T80" fmla="*/ 77 w 134"/>
                <a:gd name="T81" fmla="*/ 93 h 126"/>
                <a:gd name="T82" fmla="*/ 81 w 134"/>
                <a:gd name="T83" fmla="*/ 91 h 126"/>
                <a:gd name="T84" fmla="*/ 84 w 134"/>
                <a:gd name="T85" fmla="*/ 90 h 126"/>
                <a:gd name="T86" fmla="*/ 91 w 134"/>
                <a:gd name="T87" fmla="*/ 87 h 126"/>
                <a:gd name="T88" fmla="*/ 97 w 134"/>
                <a:gd name="T89" fmla="*/ 84 h 126"/>
                <a:gd name="T90" fmla="*/ 107 w 134"/>
                <a:gd name="T91" fmla="*/ 85 h 126"/>
                <a:gd name="T92" fmla="*/ 113 w 134"/>
                <a:gd name="T93" fmla="*/ 82 h 126"/>
                <a:gd name="T94" fmla="*/ 126 w 134"/>
                <a:gd name="T95" fmla="*/ 81 h 126"/>
                <a:gd name="T96" fmla="*/ 131 w 134"/>
                <a:gd name="T97" fmla="*/ 78 h 126"/>
                <a:gd name="T98" fmla="*/ 134 w 134"/>
                <a:gd name="T99" fmla="*/ 72 h 126"/>
                <a:gd name="T100" fmla="*/ 134 w 134"/>
                <a:gd name="T101" fmla="*/ 50 h 126"/>
                <a:gd name="T102" fmla="*/ 127 w 134"/>
                <a:gd name="T10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26">
                  <a:moveTo>
                    <a:pt x="127" y="52"/>
                  </a:moveTo>
                  <a:cubicBezTo>
                    <a:pt x="127" y="52"/>
                    <a:pt x="127" y="46"/>
                    <a:pt x="123" y="43"/>
                  </a:cubicBezTo>
                  <a:cubicBezTo>
                    <a:pt x="119" y="41"/>
                    <a:pt x="114" y="41"/>
                    <a:pt x="114" y="41"/>
                  </a:cubicBezTo>
                  <a:cubicBezTo>
                    <a:pt x="114" y="41"/>
                    <a:pt x="112" y="35"/>
                    <a:pt x="109" y="33"/>
                  </a:cubicBezTo>
                  <a:cubicBezTo>
                    <a:pt x="108" y="32"/>
                    <a:pt x="81" y="14"/>
                    <a:pt x="6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6" y="73"/>
                    <a:pt x="57" y="79"/>
                    <a:pt x="55" y="80"/>
                  </a:cubicBezTo>
                  <a:cubicBezTo>
                    <a:pt x="54" y="81"/>
                    <a:pt x="24" y="81"/>
                    <a:pt x="24" y="81"/>
                  </a:cubicBezTo>
                  <a:cubicBezTo>
                    <a:pt x="24" y="81"/>
                    <a:pt x="21" y="82"/>
                    <a:pt x="19" y="82"/>
                  </a:cubicBezTo>
                  <a:cubicBezTo>
                    <a:pt x="17" y="82"/>
                    <a:pt x="14" y="81"/>
                    <a:pt x="13" y="82"/>
                  </a:cubicBezTo>
                  <a:cubicBezTo>
                    <a:pt x="13" y="83"/>
                    <a:pt x="13" y="86"/>
                    <a:pt x="9" y="82"/>
                  </a:cubicBezTo>
                  <a:cubicBezTo>
                    <a:pt x="5" y="79"/>
                    <a:pt x="4" y="82"/>
                    <a:pt x="4" y="84"/>
                  </a:cubicBezTo>
                  <a:cubicBezTo>
                    <a:pt x="4" y="86"/>
                    <a:pt x="2" y="87"/>
                    <a:pt x="0" y="87"/>
                  </a:cubicBezTo>
                  <a:cubicBezTo>
                    <a:pt x="0" y="88"/>
                    <a:pt x="1" y="89"/>
                    <a:pt x="1" y="8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4"/>
                    <a:pt x="3" y="96"/>
                  </a:cubicBezTo>
                  <a:cubicBezTo>
                    <a:pt x="5" y="97"/>
                    <a:pt x="7" y="100"/>
                    <a:pt x="8" y="101"/>
                  </a:cubicBezTo>
                  <a:cubicBezTo>
                    <a:pt x="8" y="102"/>
                    <a:pt x="8" y="107"/>
                    <a:pt x="8" y="107"/>
                  </a:cubicBezTo>
                  <a:cubicBezTo>
                    <a:pt x="8" y="107"/>
                    <a:pt x="9" y="111"/>
                    <a:pt x="10" y="110"/>
                  </a:cubicBezTo>
                  <a:cubicBezTo>
                    <a:pt x="11" y="108"/>
                    <a:pt x="14" y="111"/>
                    <a:pt x="15" y="109"/>
                  </a:cubicBezTo>
                  <a:cubicBezTo>
                    <a:pt x="15" y="106"/>
                    <a:pt x="19" y="109"/>
                    <a:pt x="20" y="109"/>
                  </a:cubicBezTo>
                  <a:cubicBezTo>
                    <a:pt x="21" y="109"/>
                    <a:pt x="25" y="105"/>
                    <a:pt x="26" y="105"/>
                  </a:cubicBezTo>
                  <a:cubicBezTo>
                    <a:pt x="27" y="106"/>
                    <a:pt x="29" y="110"/>
                    <a:pt x="29" y="111"/>
                  </a:cubicBezTo>
                  <a:cubicBezTo>
                    <a:pt x="29" y="113"/>
                    <a:pt x="33" y="115"/>
                    <a:pt x="32" y="115"/>
                  </a:cubicBezTo>
                  <a:cubicBezTo>
                    <a:pt x="30" y="116"/>
                    <a:pt x="30" y="118"/>
                    <a:pt x="32" y="118"/>
                  </a:cubicBezTo>
                  <a:cubicBezTo>
                    <a:pt x="33" y="118"/>
                    <a:pt x="33" y="121"/>
                    <a:pt x="34" y="122"/>
                  </a:cubicBezTo>
                  <a:cubicBezTo>
                    <a:pt x="35" y="124"/>
                    <a:pt x="36" y="125"/>
                    <a:pt x="37" y="123"/>
                  </a:cubicBezTo>
                  <a:cubicBezTo>
                    <a:pt x="38" y="121"/>
                    <a:pt x="40" y="123"/>
                    <a:pt x="41" y="124"/>
                  </a:cubicBezTo>
                  <a:cubicBezTo>
                    <a:pt x="42" y="126"/>
                    <a:pt x="45" y="124"/>
                    <a:pt x="46" y="122"/>
                  </a:cubicBezTo>
                  <a:cubicBezTo>
                    <a:pt x="46" y="120"/>
                    <a:pt x="50" y="119"/>
                    <a:pt x="50" y="121"/>
                  </a:cubicBezTo>
                  <a:cubicBezTo>
                    <a:pt x="50" y="124"/>
                    <a:pt x="50" y="124"/>
                    <a:pt x="53" y="122"/>
                  </a:cubicBezTo>
                  <a:cubicBezTo>
                    <a:pt x="54" y="122"/>
                    <a:pt x="54" y="122"/>
                    <a:pt x="55" y="122"/>
                  </a:cubicBezTo>
                  <a:cubicBezTo>
                    <a:pt x="56" y="119"/>
                    <a:pt x="57" y="117"/>
                    <a:pt x="57" y="116"/>
                  </a:cubicBezTo>
                  <a:cubicBezTo>
                    <a:pt x="58" y="114"/>
                    <a:pt x="56" y="111"/>
                    <a:pt x="57" y="111"/>
                  </a:cubicBezTo>
                  <a:cubicBezTo>
                    <a:pt x="58" y="110"/>
                    <a:pt x="62" y="111"/>
                    <a:pt x="63" y="108"/>
                  </a:cubicBezTo>
                  <a:cubicBezTo>
                    <a:pt x="64" y="104"/>
                    <a:pt x="66" y="103"/>
                    <a:pt x="66" y="103"/>
                  </a:cubicBezTo>
                  <a:cubicBezTo>
                    <a:pt x="66" y="103"/>
                    <a:pt x="66" y="96"/>
                    <a:pt x="69" y="97"/>
                  </a:cubicBezTo>
                  <a:cubicBezTo>
                    <a:pt x="71" y="98"/>
                    <a:pt x="73" y="100"/>
                    <a:pt x="74" y="97"/>
                  </a:cubicBezTo>
                  <a:cubicBezTo>
                    <a:pt x="74" y="94"/>
                    <a:pt x="76" y="96"/>
                    <a:pt x="77" y="93"/>
                  </a:cubicBezTo>
                  <a:cubicBezTo>
                    <a:pt x="78" y="91"/>
                    <a:pt x="79" y="91"/>
                    <a:pt x="81" y="91"/>
                  </a:cubicBezTo>
                  <a:cubicBezTo>
                    <a:pt x="83" y="92"/>
                    <a:pt x="84" y="91"/>
                    <a:pt x="84" y="90"/>
                  </a:cubicBezTo>
                  <a:cubicBezTo>
                    <a:pt x="84" y="88"/>
                    <a:pt x="88" y="89"/>
                    <a:pt x="91" y="87"/>
                  </a:cubicBezTo>
                  <a:cubicBezTo>
                    <a:pt x="94" y="85"/>
                    <a:pt x="96" y="83"/>
                    <a:pt x="97" y="84"/>
                  </a:cubicBezTo>
                  <a:cubicBezTo>
                    <a:pt x="98" y="85"/>
                    <a:pt x="106" y="85"/>
                    <a:pt x="107" y="85"/>
                  </a:cubicBezTo>
                  <a:cubicBezTo>
                    <a:pt x="108" y="84"/>
                    <a:pt x="111" y="82"/>
                    <a:pt x="113" y="82"/>
                  </a:cubicBezTo>
                  <a:cubicBezTo>
                    <a:pt x="116" y="83"/>
                    <a:pt x="123" y="81"/>
                    <a:pt x="126" y="81"/>
                  </a:cubicBezTo>
                  <a:cubicBezTo>
                    <a:pt x="129" y="81"/>
                    <a:pt x="130" y="79"/>
                    <a:pt x="131" y="78"/>
                  </a:cubicBezTo>
                  <a:cubicBezTo>
                    <a:pt x="132" y="77"/>
                    <a:pt x="133" y="72"/>
                    <a:pt x="134" y="72"/>
                  </a:cubicBezTo>
                  <a:cubicBezTo>
                    <a:pt x="134" y="71"/>
                    <a:pt x="134" y="56"/>
                    <a:pt x="134" y="50"/>
                  </a:cubicBezTo>
                  <a:cubicBezTo>
                    <a:pt x="131" y="51"/>
                    <a:pt x="127" y="52"/>
                    <a:pt x="127" y="5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641" y="1822"/>
              <a:ext cx="176" cy="125"/>
            </a:xfrm>
            <a:custGeom>
              <a:avLst/>
              <a:gdLst>
                <a:gd name="T0" fmla="*/ 66 w 66"/>
                <a:gd name="T1" fmla="*/ 26 h 47"/>
                <a:gd name="T2" fmla="*/ 63 w 66"/>
                <a:gd name="T3" fmla="*/ 25 h 47"/>
                <a:gd name="T4" fmla="*/ 62 w 66"/>
                <a:gd name="T5" fmla="*/ 21 h 47"/>
                <a:gd name="T6" fmla="*/ 58 w 66"/>
                <a:gd name="T7" fmla="*/ 21 h 47"/>
                <a:gd name="T8" fmla="*/ 55 w 66"/>
                <a:gd name="T9" fmla="*/ 18 h 47"/>
                <a:gd name="T10" fmla="*/ 53 w 66"/>
                <a:gd name="T11" fmla="*/ 15 h 47"/>
                <a:gd name="T12" fmla="*/ 50 w 66"/>
                <a:gd name="T13" fmla="*/ 11 h 47"/>
                <a:gd name="T14" fmla="*/ 47 w 66"/>
                <a:gd name="T15" fmla="*/ 6 h 47"/>
                <a:gd name="T16" fmla="*/ 47 w 66"/>
                <a:gd name="T17" fmla="*/ 2 h 47"/>
                <a:gd name="T18" fmla="*/ 42 w 66"/>
                <a:gd name="T19" fmla="*/ 1 h 47"/>
                <a:gd name="T20" fmla="*/ 36 w 66"/>
                <a:gd name="T21" fmla="*/ 4 h 47"/>
                <a:gd name="T22" fmla="*/ 29 w 66"/>
                <a:gd name="T23" fmla="*/ 7 h 47"/>
                <a:gd name="T24" fmla="*/ 26 w 66"/>
                <a:gd name="T25" fmla="*/ 8 h 47"/>
                <a:gd name="T26" fmla="*/ 22 w 66"/>
                <a:gd name="T27" fmla="*/ 10 h 47"/>
                <a:gd name="T28" fmla="*/ 19 w 66"/>
                <a:gd name="T29" fmla="*/ 14 h 47"/>
                <a:gd name="T30" fmla="*/ 14 w 66"/>
                <a:gd name="T31" fmla="*/ 14 h 47"/>
                <a:gd name="T32" fmla="*/ 11 w 66"/>
                <a:gd name="T33" fmla="*/ 20 h 47"/>
                <a:gd name="T34" fmla="*/ 8 w 66"/>
                <a:gd name="T35" fmla="*/ 25 h 47"/>
                <a:gd name="T36" fmla="*/ 2 w 66"/>
                <a:gd name="T37" fmla="*/ 28 h 47"/>
                <a:gd name="T38" fmla="*/ 2 w 66"/>
                <a:gd name="T39" fmla="*/ 33 h 47"/>
                <a:gd name="T40" fmla="*/ 0 w 66"/>
                <a:gd name="T41" fmla="*/ 39 h 47"/>
                <a:gd name="T42" fmla="*/ 4 w 66"/>
                <a:gd name="T43" fmla="*/ 42 h 47"/>
                <a:gd name="T44" fmla="*/ 11 w 66"/>
                <a:gd name="T45" fmla="*/ 45 h 47"/>
                <a:gd name="T46" fmla="*/ 21 w 66"/>
                <a:gd name="T47" fmla="*/ 44 h 47"/>
                <a:gd name="T48" fmla="*/ 23 w 66"/>
                <a:gd name="T49" fmla="*/ 43 h 47"/>
                <a:gd name="T50" fmla="*/ 22 w 66"/>
                <a:gd name="T51" fmla="*/ 35 h 47"/>
                <a:gd name="T52" fmla="*/ 42 w 66"/>
                <a:gd name="T53" fmla="*/ 35 h 47"/>
                <a:gd name="T54" fmla="*/ 45 w 66"/>
                <a:gd name="T55" fmla="*/ 33 h 47"/>
                <a:gd name="T56" fmla="*/ 53 w 66"/>
                <a:gd name="T57" fmla="*/ 34 h 47"/>
                <a:gd name="T58" fmla="*/ 57 w 66"/>
                <a:gd name="T59" fmla="*/ 31 h 47"/>
                <a:gd name="T60" fmla="*/ 64 w 66"/>
                <a:gd name="T61" fmla="*/ 30 h 47"/>
                <a:gd name="T62" fmla="*/ 66 w 66"/>
                <a:gd name="T63" fmla="*/ 27 h 47"/>
                <a:gd name="T64" fmla="*/ 66 w 66"/>
                <a:gd name="T6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7">
                  <a:moveTo>
                    <a:pt x="66" y="26"/>
                  </a:moveTo>
                  <a:cubicBezTo>
                    <a:pt x="65" y="25"/>
                    <a:pt x="63" y="25"/>
                    <a:pt x="63" y="25"/>
                  </a:cubicBezTo>
                  <a:cubicBezTo>
                    <a:pt x="62" y="25"/>
                    <a:pt x="62" y="21"/>
                    <a:pt x="62" y="21"/>
                  </a:cubicBezTo>
                  <a:cubicBezTo>
                    <a:pt x="62" y="20"/>
                    <a:pt x="59" y="22"/>
                    <a:pt x="58" y="21"/>
                  </a:cubicBezTo>
                  <a:cubicBezTo>
                    <a:pt x="56" y="21"/>
                    <a:pt x="56" y="18"/>
                    <a:pt x="55" y="18"/>
                  </a:cubicBezTo>
                  <a:cubicBezTo>
                    <a:pt x="53" y="18"/>
                    <a:pt x="53" y="17"/>
                    <a:pt x="53" y="15"/>
                  </a:cubicBezTo>
                  <a:cubicBezTo>
                    <a:pt x="53" y="14"/>
                    <a:pt x="51" y="12"/>
                    <a:pt x="50" y="11"/>
                  </a:cubicBezTo>
                  <a:cubicBezTo>
                    <a:pt x="48" y="10"/>
                    <a:pt x="48" y="7"/>
                    <a:pt x="47" y="6"/>
                  </a:cubicBezTo>
                  <a:cubicBezTo>
                    <a:pt x="46" y="6"/>
                    <a:pt x="47" y="4"/>
                    <a:pt x="47" y="2"/>
                  </a:cubicBezTo>
                  <a:cubicBezTo>
                    <a:pt x="45" y="2"/>
                    <a:pt x="42" y="2"/>
                    <a:pt x="42" y="1"/>
                  </a:cubicBezTo>
                  <a:cubicBezTo>
                    <a:pt x="41" y="0"/>
                    <a:pt x="39" y="2"/>
                    <a:pt x="36" y="4"/>
                  </a:cubicBezTo>
                  <a:cubicBezTo>
                    <a:pt x="33" y="6"/>
                    <a:pt x="29" y="5"/>
                    <a:pt x="29" y="7"/>
                  </a:cubicBezTo>
                  <a:cubicBezTo>
                    <a:pt x="29" y="8"/>
                    <a:pt x="28" y="9"/>
                    <a:pt x="26" y="8"/>
                  </a:cubicBezTo>
                  <a:cubicBezTo>
                    <a:pt x="24" y="8"/>
                    <a:pt x="23" y="8"/>
                    <a:pt x="22" y="10"/>
                  </a:cubicBezTo>
                  <a:cubicBezTo>
                    <a:pt x="21" y="13"/>
                    <a:pt x="19" y="11"/>
                    <a:pt x="19" y="14"/>
                  </a:cubicBezTo>
                  <a:cubicBezTo>
                    <a:pt x="18" y="17"/>
                    <a:pt x="16" y="15"/>
                    <a:pt x="14" y="14"/>
                  </a:cubicBezTo>
                  <a:cubicBezTo>
                    <a:pt x="11" y="13"/>
                    <a:pt x="11" y="20"/>
                    <a:pt x="11" y="20"/>
                  </a:cubicBezTo>
                  <a:cubicBezTo>
                    <a:pt x="11" y="20"/>
                    <a:pt x="9" y="21"/>
                    <a:pt x="8" y="25"/>
                  </a:cubicBezTo>
                  <a:cubicBezTo>
                    <a:pt x="7" y="28"/>
                    <a:pt x="3" y="27"/>
                    <a:pt x="2" y="28"/>
                  </a:cubicBezTo>
                  <a:cubicBezTo>
                    <a:pt x="1" y="28"/>
                    <a:pt x="3" y="31"/>
                    <a:pt x="2" y="33"/>
                  </a:cubicBezTo>
                  <a:cubicBezTo>
                    <a:pt x="2" y="34"/>
                    <a:pt x="1" y="36"/>
                    <a:pt x="0" y="39"/>
                  </a:cubicBezTo>
                  <a:cubicBezTo>
                    <a:pt x="2" y="39"/>
                    <a:pt x="4" y="41"/>
                    <a:pt x="4" y="42"/>
                  </a:cubicBezTo>
                  <a:cubicBezTo>
                    <a:pt x="5" y="43"/>
                    <a:pt x="9" y="47"/>
                    <a:pt x="11" y="45"/>
                  </a:cubicBezTo>
                  <a:cubicBezTo>
                    <a:pt x="13" y="43"/>
                    <a:pt x="19" y="42"/>
                    <a:pt x="21" y="44"/>
                  </a:cubicBezTo>
                  <a:cubicBezTo>
                    <a:pt x="22" y="45"/>
                    <a:pt x="23" y="44"/>
                    <a:pt x="23" y="43"/>
                  </a:cubicBezTo>
                  <a:cubicBezTo>
                    <a:pt x="24" y="42"/>
                    <a:pt x="21" y="36"/>
                    <a:pt x="22" y="35"/>
                  </a:cubicBezTo>
                  <a:cubicBezTo>
                    <a:pt x="23" y="33"/>
                    <a:pt x="41" y="34"/>
                    <a:pt x="42" y="35"/>
                  </a:cubicBezTo>
                  <a:cubicBezTo>
                    <a:pt x="43" y="37"/>
                    <a:pt x="43" y="33"/>
                    <a:pt x="45" y="33"/>
                  </a:cubicBezTo>
                  <a:cubicBezTo>
                    <a:pt x="48" y="33"/>
                    <a:pt x="51" y="35"/>
                    <a:pt x="53" y="34"/>
                  </a:cubicBezTo>
                  <a:cubicBezTo>
                    <a:pt x="54" y="34"/>
                    <a:pt x="56" y="31"/>
                    <a:pt x="57" y="31"/>
                  </a:cubicBezTo>
                  <a:cubicBezTo>
                    <a:pt x="58" y="31"/>
                    <a:pt x="63" y="31"/>
                    <a:pt x="64" y="30"/>
                  </a:cubicBezTo>
                  <a:cubicBezTo>
                    <a:pt x="65" y="28"/>
                    <a:pt x="66" y="28"/>
                    <a:pt x="66" y="27"/>
                  </a:cubicBezTo>
                  <a:cubicBezTo>
                    <a:pt x="66" y="27"/>
                    <a:pt x="66" y="27"/>
                    <a:pt x="66" y="2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764" y="1635"/>
              <a:ext cx="334" cy="262"/>
            </a:xfrm>
            <a:custGeom>
              <a:avLst/>
              <a:gdLst>
                <a:gd name="T0" fmla="*/ 120 w 125"/>
                <a:gd name="T1" fmla="*/ 14 h 98"/>
                <a:gd name="T2" fmla="*/ 119 w 125"/>
                <a:gd name="T3" fmla="*/ 4 h 98"/>
                <a:gd name="T4" fmla="*/ 113 w 125"/>
                <a:gd name="T5" fmla="*/ 7 h 98"/>
                <a:gd name="T6" fmla="*/ 108 w 125"/>
                <a:gd name="T7" fmla="*/ 2 h 98"/>
                <a:gd name="T8" fmla="*/ 96 w 125"/>
                <a:gd name="T9" fmla="*/ 0 h 98"/>
                <a:gd name="T10" fmla="*/ 61 w 125"/>
                <a:gd name="T11" fmla="*/ 21 h 98"/>
                <a:gd name="T12" fmla="*/ 47 w 125"/>
                <a:gd name="T13" fmla="*/ 33 h 98"/>
                <a:gd name="T14" fmla="*/ 34 w 125"/>
                <a:gd name="T15" fmla="*/ 37 h 98"/>
                <a:gd name="T16" fmla="*/ 33 w 125"/>
                <a:gd name="T17" fmla="*/ 37 h 98"/>
                <a:gd name="T18" fmla="*/ 33 w 125"/>
                <a:gd name="T19" fmla="*/ 59 h 98"/>
                <a:gd name="T20" fmla="*/ 30 w 125"/>
                <a:gd name="T21" fmla="*/ 65 h 98"/>
                <a:gd name="T22" fmla="*/ 25 w 125"/>
                <a:gd name="T23" fmla="*/ 68 h 98"/>
                <a:gd name="T24" fmla="*/ 12 w 125"/>
                <a:gd name="T25" fmla="*/ 69 h 98"/>
                <a:gd name="T26" fmla="*/ 6 w 125"/>
                <a:gd name="T27" fmla="*/ 72 h 98"/>
                <a:gd name="T28" fmla="*/ 1 w 125"/>
                <a:gd name="T29" fmla="*/ 72 h 98"/>
                <a:gd name="T30" fmla="*/ 1 w 125"/>
                <a:gd name="T31" fmla="*/ 76 h 98"/>
                <a:gd name="T32" fmla="*/ 4 w 125"/>
                <a:gd name="T33" fmla="*/ 81 h 98"/>
                <a:gd name="T34" fmla="*/ 7 w 125"/>
                <a:gd name="T35" fmla="*/ 85 h 98"/>
                <a:gd name="T36" fmla="*/ 9 w 125"/>
                <a:gd name="T37" fmla="*/ 88 h 98"/>
                <a:gd name="T38" fmla="*/ 12 w 125"/>
                <a:gd name="T39" fmla="*/ 91 h 98"/>
                <a:gd name="T40" fmla="*/ 16 w 125"/>
                <a:gd name="T41" fmla="*/ 91 h 98"/>
                <a:gd name="T42" fmla="*/ 17 w 125"/>
                <a:gd name="T43" fmla="*/ 95 h 98"/>
                <a:gd name="T44" fmla="*/ 20 w 125"/>
                <a:gd name="T45" fmla="*/ 96 h 98"/>
                <a:gd name="T46" fmla="*/ 23 w 125"/>
                <a:gd name="T47" fmla="*/ 93 h 98"/>
                <a:gd name="T48" fmla="*/ 25 w 125"/>
                <a:gd name="T49" fmla="*/ 97 h 98"/>
                <a:gd name="T50" fmla="*/ 29 w 125"/>
                <a:gd name="T51" fmla="*/ 95 h 98"/>
                <a:gd name="T52" fmla="*/ 32 w 125"/>
                <a:gd name="T53" fmla="*/ 89 h 98"/>
                <a:gd name="T54" fmla="*/ 34 w 125"/>
                <a:gd name="T55" fmla="*/ 83 h 98"/>
                <a:gd name="T56" fmla="*/ 41 w 125"/>
                <a:gd name="T57" fmla="*/ 83 h 98"/>
                <a:gd name="T58" fmla="*/ 46 w 125"/>
                <a:gd name="T59" fmla="*/ 81 h 98"/>
                <a:gd name="T60" fmla="*/ 53 w 125"/>
                <a:gd name="T61" fmla="*/ 83 h 98"/>
                <a:gd name="T62" fmla="*/ 57 w 125"/>
                <a:gd name="T63" fmla="*/ 88 h 98"/>
                <a:gd name="T64" fmla="*/ 64 w 125"/>
                <a:gd name="T65" fmla="*/ 86 h 98"/>
                <a:gd name="T66" fmla="*/ 70 w 125"/>
                <a:gd name="T67" fmla="*/ 89 h 98"/>
                <a:gd name="T68" fmla="*/ 78 w 125"/>
                <a:gd name="T69" fmla="*/ 89 h 98"/>
                <a:gd name="T70" fmla="*/ 84 w 125"/>
                <a:gd name="T71" fmla="*/ 85 h 98"/>
                <a:gd name="T72" fmla="*/ 94 w 125"/>
                <a:gd name="T73" fmla="*/ 85 h 98"/>
                <a:gd name="T74" fmla="*/ 101 w 125"/>
                <a:gd name="T75" fmla="*/ 87 h 98"/>
                <a:gd name="T76" fmla="*/ 106 w 125"/>
                <a:gd name="T77" fmla="*/ 82 h 98"/>
                <a:gd name="T78" fmla="*/ 108 w 125"/>
                <a:gd name="T79" fmla="*/ 82 h 98"/>
                <a:gd name="T80" fmla="*/ 108 w 125"/>
                <a:gd name="T81" fmla="*/ 79 h 98"/>
                <a:gd name="T82" fmla="*/ 109 w 125"/>
                <a:gd name="T83" fmla="*/ 72 h 98"/>
                <a:gd name="T84" fmla="*/ 122 w 125"/>
                <a:gd name="T85" fmla="*/ 56 h 98"/>
                <a:gd name="T86" fmla="*/ 123 w 125"/>
                <a:gd name="T87" fmla="*/ 36 h 98"/>
                <a:gd name="T88" fmla="*/ 124 w 125"/>
                <a:gd name="T89" fmla="*/ 28 h 98"/>
                <a:gd name="T90" fmla="*/ 123 w 125"/>
                <a:gd name="T91" fmla="*/ 21 h 98"/>
                <a:gd name="T92" fmla="*/ 120 w 125"/>
                <a:gd name="T93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" h="98">
                  <a:moveTo>
                    <a:pt x="120" y="14"/>
                  </a:moveTo>
                  <a:cubicBezTo>
                    <a:pt x="120" y="13"/>
                    <a:pt x="119" y="8"/>
                    <a:pt x="119" y="4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1" y="4"/>
                    <a:pt x="108" y="2"/>
                  </a:cubicBezTo>
                  <a:cubicBezTo>
                    <a:pt x="104" y="0"/>
                    <a:pt x="96" y="0"/>
                    <a:pt x="96" y="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3"/>
                    <a:pt x="37" y="37"/>
                    <a:pt x="34" y="37"/>
                  </a:cubicBezTo>
                  <a:cubicBezTo>
                    <a:pt x="34" y="37"/>
                    <a:pt x="34" y="37"/>
                    <a:pt x="33" y="37"/>
                  </a:cubicBezTo>
                  <a:cubicBezTo>
                    <a:pt x="33" y="43"/>
                    <a:pt x="33" y="58"/>
                    <a:pt x="33" y="59"/>
                  </a:cubicBezTo>
                  <a:cubicBezTo>
                    <a:pt x="32" y="59"/>
                    <a:pt x="31" y="64"/>
                    <a:pt x="30" y="65"/>
                  </a:cubicBezTo>
                  <a:cubicBezTo>
                    <a:pt x="29" y="66"/>
                    <a:pt x="28" y="68"/>
                    <a:pt x="25" y="68"/>
                  </a:cubicBezTo>
                  <a:cubicBezTo>
                    <a:pt x="22" y="68"/>
                    <a:pt x="15" y="70"/>
                    <a:pt x="12" y="69"/>
                  </a:cubicBezTo>
                  <a:cubicBezTo>
                    <a:pt x="10" y="69"/>
                    <a:pt x="7" y="71"/>
                    <a:pt x="6" y="72"/>
                  </a:cubicBezTo>
                  <a:cubicBezTo>
                    <a:pt x="5" y="72"/>
                    <a:pt x="3" y="72"/>
                    <a:pt x="1" y="72"/>
                  </a:cubicBezTo>
                  <a:cubicBezTo>
                    <a:pt x="1" y="74"/>
                    <a:pt x="0" y="76"/>
                    <a:pt x="1" y="76"/>
                  </a:cubicBezTo>
                  <a:cubicBezTo>
                    <a:pt x="2" y="77"/>
                    <a:pt x="2" y="80"/>
                    <a:pt x="4" y="81"/>
                  </a:cubicBezTo>
                  <a:cubicBezTo>
                    <a:pt x="5" y="82"/>
                    <a:pt x="7" y="84"/>
                    <a:pt x="7" y="85"/>
                  </a:cubicBezTo>
                  <a:cubicBezTo>
                    <a:pt x="7" y="87"/>
                    <a:pt x="7" y="88"/>
                    <a:pt x="9" y="88"/>
                  </a:cubicBezTo>
                  <a:cubicBezTo>
                    <a:pt x="10" y="88"/>
                    <a:pt x="10" y="91"/>
                    <a:pt x="12" y="91"/>
                  </a:cubicBezTo>
                  <a:cubicBezTo>
                    <a:pt x="13" y="92"/>
                    <a:pt x="16" y="90"/>
                    <a:pt x="16" y="91"/>
                  </a:cubicBezTo>
                  <a:cubicBezTo>
                    <a:pt x="16" y="91"/>
                    <a:pt x="16" y="95"/>
                    <a:pt x="17" y="95"/>
                  </a:cubicBezTo>
                  <a:cubicBezTo>
                    <a:pt x="17" y="95"/>
                    <a:pt x="19" y="95"/>
                    <a:pt x="20" y="96"/>
                  </a:cubicBezTo>
                  <a:cubicBezTo>
                    <a:pt x="19" y="95"/>
                    <a:pt x="20" y="92"/>
                    <a:pt x="23" y="93"/>
                  </a:cubicBezTo>
                  <a:cubicBezTo>
                    <a:pt x="25" y="93"/>
                    <a:pt x="23" y="96"/>
                    <a:pt x="25" y="97"/>
                  </a:cubicBezTo>
                  <a:cubicBezTo>
                    <a:pt x="27" y="98"/>
                    <a:pt x="29" y="97"/>
                    <a:pt x="29" y="95"/>
                  </a:cubicBezTo>
                  <a:cubicBezTo>
                    <a:pt x="29" y="93"/>
                    <a:pt x="31" y="90"/>
                    <a:pt x="32" y="89"/>
                  </a:cubicBezTo>
                  <a:cubicBezTo>
                    <a:pt x="33" y="89"/>
                    <a:pt x="33" y="84"/>
                    <a:pt x="34" y="83"/>
                  </a:cubicBezTo>
                  <a:cubicBezTo>
                    <a:pt x="36" y="82"/>
                    <a:pt x="40" y="83"/>
                    <a:pt x="41" y="83"/>
                  </a:cubicBezTo>
                  <a:cubicBezTo>
                    <a:pt x="43" y="83"/>
                    <a:pt x="44" y="80"/>
                    <a:pt x="46" y="81"/>
                  </a:cubicBezTo>
                  <a:cubicBezTo>
                    <a:pt x="48" y="83"/>
                    <a:pt x="51" y="82"/>
                    <a:pt x="53" y="83"/>
                  </a:cubicBezTo>
                  <a:cubicBezTo>
                    <a:pt x="54" y="85"/>
                    <a:pt x="55" y="89"/>
                    <a:pt x="57" y="88"/>
                  </a:cubicBezTo>
                  <a:cubicBezTo>
                    <a:pt x="60" y="86"/>
                    <a:pt x="62" y="86"/>
                    <a:pt x="64" y="86"/>
                  </a:cubicBezTo>
                  <a:cubicBezTo>
                    <a:pt x="65" y="86"/>
                    <a:pt x="69" y="88"/>
                    <a:pt x="70" y="89"/>
                  </a:cubicBezTo>
                  <a:cubicBezTo>
                    <a:pt x="71" y="89"/>
                    <a:pt x="76" y="90"/>
                    <a:pt x="78" y="89"/>
                  </a:cubicBezTo>
                  <a:cubicBezTo>
                    <a:pt x="80" y="88"/>
                    <a:pt x="82" y="85"/>
                    <a:pt x="84" y="85"/>
                  </a:cubicBezTo>
                  <a:cubicBezTo>
                    <a:pt x="86" y="85"/>
                    <a:pt x="93" y="85"/>
                    <a:pt x="94" y="85"/>
                  </a:cubicBezTo>
                  <a:cubicBezTo>
                    <a:pt x="95" y="86"/>
                    <a:pt x="99" y="88"/>
                    <a:pt x="101" y="87"/>
                  </a:cubicBezTo>
                  <a:cubicBezTo>
                    <a:pt x="103" y="86"/>
                    <a:pt x="105" y="82"/>
                    <a:pt x="106" y="82"/>
                  </a:cubicBezTo>
                  <a:cubicBezTo>
                    <a:pt x="107" y="82"/>
                    <a:pt x="107" y="82"/>
                    <a:pt x="108" y="82"/>
                  </a:cubicBezTo>
                  <a:cubicBezTo>
                    <a:pt x="108" y="81"/>
                    <a:pt x="108" y="80"/>
                    <a:pt x="108" y="79"/>
                  </a:cubicBezTo>
                  <a:cubicBezTo>
                    <a:pt x="108" y="75"/>
                    <a:pt x="109" y="77"/>
                    <a:pt x="109" y="72"/>
                  </a:cubicBezTo>
                  <a:cubicBezTo>
                    <a:pt x="110" y="68"/>
                    <a:pt x="121" y="57"/>
                    <a:pt x="122" y="56"/>
                  </a:cubicBezTo>
                  <a:cubicBezTo>
                    <a:pt x="123" y="55"/>
                    <a:pt x="123" y="39"/>
                    <a:pt x="123" y="36"/>
                  </a:cubicBezTo>
                  <a:cubicBezTo>
                    <a:pt x="123" y="34"/>
                    <a:pt x="124" y="31"/>
                    <a:pt x="124" y="28"/>
                  </a:cubicBezTo>
                  <a:cubicBezTo>
                    <a:pt x="125" y="24"/>
                    <a:pt x="123" y="25"/>
                    <a:pt x="123" y="21"/>
                  </a:cubicBezTo>
                  <a:cubicBezTo>
                    <a:pt x="123" y="18"/>
                    <a:pt x="120" y="16"/>
                    <a:pt x="120" y="14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053" y="1635"/>
              <a:ext cx="213" cy="358"/>
            </a:xfrm>
            <a:custGeom>
              <a:avLst/>
              <a:gdLst>
                <a:gd name="T0" fmla="*/ 80 w 80"/>
                <a:gd name="T1" fmla="*/ 33 h 134"/>
                <a:gd name="T2" fmla="*/ 18 w 80"/>
                <a:gd name="T3" fmla="*/ 0 h 134"/>
                <a:gd name="T4" fmla="*/ 11 w 80"/>
                <a:gd name="T5" fmla="*/ 4 h 134"/>
                <a:gd name="T6" fmla="*/ 12 w 80"/>
                <a:gd name="T7" fmla="*/ 14 h 134"/>
                <a:gd name="T8" fmla="*/ 15 w 80"/>
                <a:gd name="T9" fmla="*/ 21 h 134"/>
                <a:gd name="T10" fmla="*/ 16 w 80"/>
                <a:gd name="T11" fmla="*/ 28 h 134"/>
                <a:gd name="T12" fmla="*/ 15 w 80"/>
                <a:gd name="T13" fmla="*/ 36 h 134"/>
                <a:gd name="T14" fmla="*/ 14 w 80"/>
                <a:gd name="T15" fmla="*/ 56 h 134"/>
                <a:gd name="T16" fmla="*/ 1 w 80"/>
                <a:gd name="T17" fmla="*/ 72 h 134"/>
                <a:gd name="T18" fmla="*/ 0 w 80"/>
                <a:gd name="T19" fmla="*/ 79 h 134"/>
                <a:gd name="T20" fmla="*/ 0 w 80"/>
                <a:gd name="T21" fmla="*/ 82 h 134"/>
                <a:gd name="T22" fmla="*/ 1 w 80"/>
                <a:gd name="T23" fmla="*/ 83 h 134"/>
                <a:gd name="T24" fmla="*/ 5 w 80"/>
                <a:gd name="T25" fmla="*/ 87 h 134"/>
                <a:gd name="T26" fmla="*/ 10 w 80"/>
                <a:gd name="T27" fmla="*/ 94 h 134"/>
                <a:gd name="T28" fmla="*/ 11 w 80"/>
                <a:gd name="T29" fmla="*/ 102 h 134"/>
                <a:gd name="T30" fmla="*/ 14 w 80"/>
                <a:gd name="T31" fmla="*/ 112 h 134"/>
                <a:gd name="T32" fmla="*/ 11 w 80"/>
                <a:gd name="T33" fmla="*/ 113 h 134"/>
                <a:gd name="T34" fmla="*/ 4 w 80"/>
                <a:gd name="T35" fmla="*/ 114 h 134"/>
                <a:gd name="T36" fmla="*/ 6 w 80"/>
                <a:gd name="T37" fmla="*/ 119 h 134"/>
                <a:gd name="T38" fmla="*/ 12 w 80"/>
                <a:gd name="T39" fmla="*/ 126 h 134"/>
                <a:gd name="T40" fmla="*/ 16 w 80"/>
                <a:gd name="T41" fmla="*/ 133 h 134"/>
                <a:gd name="T42" fmla="*/ 20 w 80"/>
                <a:gd name="T43" fmla="*/ 131 h 134"/>
                <a:gd name="T44" fmla="*/ 25 w 80"/>
                <a:gd name="T45" fmla="*/ 131 h 134"/>
                <a:gd name="T46" fmla="*/ 34 w 80"/>
                <a:gd name="T47" fmla="*/ 128 h 134"/>
                <a:gd name="T48" fmla="*/ 41 w 80"/>
                <a:gd name="T49" fmla="*/ 125 h 134"/>
                <a:gd name="T50" fmla="*/ 42 w 80"/>
                <a:gd name="T51" fmla="*/ 120 h 134"/>
                <a:gd name="T52" fmla="*/ 53 w 80"/>
                <a:gd name="T53" fmla="*/ 118 h 134"/>
                <a:gd name="T54" fmla="*/ 61 w 80"/>
                <a:gd name="T55" fmla="*/ 110 h 134"/>
                <a:gd name="T56" fmla="*/ 63 w 80"/>
                <a:gd name="T57" fmla="*/ 106 h 134"/>
                <a:gd name="T58" fmla="*/ 69 w 80"/>
                <a:gd name="T59" fmla="*/ 103 h 134"/>
                <a:gd name="T60" fmla="*/ 71 w 80"/>
                <a:gd name="T61" fmla="*/ 104 h 134"/>
                <a:gd name="T62" fmla="*/ 70 w 80"/>
                <a:gd name="T63" fmla="*/ 103 h 134"/>
                <a:gd name="T64" fmla="*/ 71 w 80"/>
                <a:gd name="T65" fmla="*/ 100 h 134"/>
                <a:gd name="T66" fmla="*/ 67 w 80"/>
                <a:gd name="T67" fmla="*/ 95 h 134"/>
                <a:gd name="T68" fmla="*/ 66 w 80"/>
                <a:gd name="T69" fmla="*/ 89 h 134"/>
                <a:gd name="T70" fmla="*/ 65 w 80"/>
                <a:gd name="T71" fmla="*/ 85 h 134"/>
                <a:gd name="T72" fmla="*/ 65 w 80"/>
                <a:gd name="T73" fmla="*/ 79 h 134"/>
                <a:gd name="T74" fmla="*/ 69 w 80"/>
                <a:gd name="T75" fmla="*/ 73 h 134"/>
                <a:gd name="T76" fmla="*/ 72 w 80"/>
                <a:gd name="T77" fmla="*/ 68 h 134"/>
                <a:gd name="T78" fmla="*/ 79 w 80"/>
                <a:gd name="T79" fmla="*/ 63 h 134"/>
                <a:gd name="T80" fmla="*/ 80 w 80"/>
                <a:gd name="T81" fmla="*/ 55 h 134"/>
                <a:gd name="T82" fmla="*/ 80 w 80"/>
                <a:gd name="T83" fmla="*/ 3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134">
                  <a:moveTo>
                    <a:pt x="80" y="3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2" y="13"/>
                    <a:pt x="12" y="14"/>
                  </a:cubicBezTo>
                  <a:cubicBezTo>
                    <a:pt x="12" y="16"/>
                    <a:pt x="15" y="18"/>
                    <a:pt x="15" y="21"/>
                  </a:cubicBezTo>
                  <a:cubicBezTo>
                    <a:pt x="15" y="25"/>
                    <a:pt x="17" y="24"/>
                    <a:pt x="16" y="28"/>
                  </a:cubicBezTo>
                  <a:cubicBezTo>
                    <a:pt x="16" y="31"/>
                    <a:pt x="15" y="34"/>
                    <a:pt x="15" y="36"/>
                  </a:cubicBezTo>
                  <a:cubicBezTo>
                    <a:pt x="15" y="39"/>
                    <a:pt x="15" y="55"/>
                    <a:pt x="14" y="56"/>
                  </a:cubicBezTo>
                  <a:cubicBezTo>
                    <a:pt x="13" y="57"/>
                    <a:pt x="2" y="68"/>
                    <a:pt x="1" y="72"/>
                  </a:cubicBezTo>
                  <a:cubicBezTo>
                    <a:pt x="1" y="77"/>
                    <a:pt x="0" y="75"/>
                    <a:pt x="0" y="79"/>
                  </a:cubicBezTo>
                  <a:cubicBezTo>
                    <a:pt x="0" y="80"/>
                    <a:pt x="0" y="81"/>
                    <a:pt x="0" y="82"/>
                  </a:cubicBezTo>
                  <a:cubicBezTo>
                    <a:pt x="0" y="82"/>
                    <a:pt x="0" y="83"/>
                    <a:pt x="1" y="83"/>
                  </a:cubicBezTo>
                  <a:cubicBezTo>
                    <a:pt x="2" y="85"/>
                    <a:pt x="2" y="87"/>
                    <a:pt x="5" y="87"/>
                  </a:cubicBezTo>
                  <a:cubicBezTo>
                    <a:pt x="7" y="87"/>
                    <a:pt x="10" y="92"/>
                    <a:pt x="10" y="94"/>
                  </a:cubicBezTo>
                  <a:cubicBezTo>
                    <a:pt x="10" y="97"/>
                    <a:pt x="11" y="98"/>
                    <a:pt x="11" y="102"/>
                  </a:cubicBezTo>
                  <a:cubicBezTo>
                    <a:pt x="11" y="105"/>
                    <a:pt x="13" y="111"/>
                    <a:pt x="14" y="112"/>
                  </a:cubicBezTo>
                  <a:cubicBezTo>
                    <a:pt x="15" y="112"/>
                    <a:pt x="14" y="113"/>
                    <a:pt x="11" y="113"/>
                  </a:cubicBezTo>
                  <a:cubicBezTo>
                    <a:pt x="8" y="113"/>
                    <a:pt x="4" y="113"/>
                    <a:pt x="4" y="114"/>
                  </a:cubicBezTo>
                  <a:cubicBezTo>
                    <a:pt x="4" y="115"/>
                    <a:pt x="3" y="117"/>
                    <a:pt x="6" y="119"/>
                  </a:cubicBezTo>
                  <a:cubicBezTo>
                    <a:pt x="9" y="122"/>
                    <a:pt x="11" y="123"/>
                    <a:pt x="12" y="126"/>
                  </a:cubicBezTo>
                  <a:cubicBezTo>
                    <a:pt x="13" y="129"/>
                    <a:pt x="15" y="132"/>
                    <a:pt x="16" y="133"/>
                  </a:cubicBezTo>
                  <a:cubicBezTo>
                    <a:pt x="16" y="134"/>
                    <a:pt x="18" y="133"/>
                    <a:pt x="20" y="131"/>
                  </a:cubicBezTo>
                  <a:cubicBezTo>
                    <a:pt x="22" y="129"/>
                    <a:pt x="24" y="133"/>
                    <a:pt x="25" y="131"/>
                  </a:cubicBezTo>
                  <a:cubicBezTo>
                    <a:pt x="27" y="129"/>
                    <a:pt x="33" y="129"/>
                    <a:pt x="34" y="128"/>
                  </a:cubicBezTo>
                  <a:cubicBezTo>
                    <a:pt x="35" y="128"/>
                    <a:pt x="40" y="126"/>
                    <a:pt x="41" y="125"/>
                  </a:cubicBezTo>
                  <a:cubicBezTo>
                    <a:pt x="43" y="123"/>
                    <a:pt x="40" y="122"/>
                    <a:pt x="42" y="120"/>
                  </a:cubicBezTo>
                  <a:cubicBezTo>
                    <a:pt x="44" y="119"/>
                    <a:pt x="50" y="121"/>
                    <a:pt x="53" y="118"/>
                  </a:cubicBezTo>
                  <a:cubicBezTo>
                    <a:pt x="56" y="115"/>
                    <a:pt x="60" y="111"/>
                    <a:pt x="61" y="110"/>
                  </a:cubicBezTo>
                  <a:cubicBezTo>
                    <a:pt x="62" y="109"/>
                    <a:pt x="61" y="108"/>
                    <a:pt x="63" y="106"/>
                  </a:cubicBezTo>
                  <a:cubicBezTo>
                    <a:pt x="64" y="104"/>
                    <a:pt x="68" y="103"/>
                    <a:pt x="69" y="103"/>
                  </a:cubicBezTo>
                  <a:cubicBezTo>
                    <a:pt x="70" y="104"/>
                    <a:pt x="70" y="104"/>
                    <a:pt x="71" y="104"/>
                  </a:cubicBezTo>
                  <a:cubicBezTo>
                    <a:pt x="70" y="104"/>
                    <a:pt x="70" y="103"/>
                    <a:pt x="70" y="103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67" y="98"/>
                    <a:pt x="67" y="95"/>
                  </a:cubicBezTo>
                  <a:cubicBezTo>
                    <a:pt x="67" y="92"/>
                    <a:pt x="68" y="89"/>
                    <a:pt x="66" y="89"/>
                  </a:cubicBezTo>
                  <a:cubicBezTo>
                    <a:pt x="63" y="89"/>
                    <a:pt x="63" y="87"/>
                    <a:pt x="65" y="85"/>
                  </a:cubicBezTo>
                  <a:cubicBezTo>
                    <a:pt x="67" y="83"/>
                    <a:pt x="62" y="79"/>
                    <a:pt x="65" y="79"/>
                  </a:cubicBezTo>
                  <a:cubicBezTo>
                    <a:pt x="69" y="79"/>
                    <a:pt x="66" y="73"/>
                    <a:pt x="69" y="73"/>
                  </a:cubicBezTo>
                  <a:cubicBezTo>
                    <a:pt x="71" y="72"/>
                    <a:pt x="72" y="70"/>
                    <a:pt x="72" y="68"/>
                  </a:cubicBezTo>
                  <a:cubicBezTo>
                    <a:pt x="72" y="65"/>
                    <a:pt x="77" y="64"/>
                    <a:pt x="79" y="63"/>
                  </a:cubicBezTo>
                  <a:cubicBezTo>
                    <a:pt x="80" y="63"/>
                    <a:pt x="80" y="55"/>
                    <a:pt x="80" y="55"/>
                  </a:cubicBezTo>
                  <a:lnTo>
                    <a:pt x="80" y="33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280" y="1438"/>
              <a:ext cx="235" cy="234"/>
            </a:xfrm>
            <a:custGeom>
              <a:avLst/>
              <a:gdLst>
                <a:gd name="T0" fmla="*/ 82 w 88"/>
                <a:gd name="T1" fmla="*/ 19 h 88"/>
                <a:gd name="T2" fmla="*/ 76 w 88"/>
                <a:gd name="T3" fmla="*/ 5 h 88"/>
                <a:gd name="T4" fmla="*/ 75 w 88"/>
                <a:gd name="T5" fmla="*/ 6 h 88"/>
                <a:gd name="T6" fmla="*/ 67 w 88"/>
                <a:gd name="T7" fmla="*/ 6 h 88"/>
                <a:gd name="T8" fmla="*/ 57 w 88"/>
                <a:gd name="T9" fmla="*/ 3 h 88"/>
                <a:gd name="T10" fmla="*/ 40 w 88"/>
                <a:gd name="T11" fmla="*/ 6 h 88"/>
                <a:gd name="T12" fmla="*/ 31 w 88"/>
                <a:gd name="T13" fmla="*/ 7 h 88"/>
                <a:gd name="T14" fmla="*/ 16 w 88"/>
                <a:gd name="T15" fmla="*/ 3 h 88"/>
                <a:gd name="T16" fmla="*/ 4 w 88"/>
                <a:gd name="T17" fmla="*/ 0 h 88"/>
                <a:gd name="T18" fmla="*/ 3 w 88"/>
                <a:gd name="T19" fmla="*/ 2 h 88"/>
                <a:gd name="T20" fmla="*/ 2 w 88"/>
                <a:gd name="T21" fmla="*/ 12 h 88"/>
                <a:gd name="T22" fmla="*/ 2 w 88"/>
                <a:gd name="T23" fmla="*/ 24 h 88"/>
                <a:gd name="T24" fmla="*/ 2 w 88"/>
                <a:gd name="T25" fmla="*/ 86 h 88"/>
                <a:gd name="T26" fmla="*/ 51 w 88"/>
                <a:gd name="T27" fmla="*/ 86 h 88"/>
                <a:gd name="T28" fmla="*/ 54 w 88"/>
                <a:gd name="T29" fmla="*/ 84 h 88"/>
                <a:gd name="T30" fmla="*/ 58 w 88"/>
                <a:gd name="T31" fmla="*/ 85 h 88"/>
                <a:gd name="T32" fmla="*/ 68 w 88"/>
                <a:gd name="T33" fmla="*/ 85 h 88"/>
                <a:gd name="T34" fmla="*/ 73 w 88"/>
                <a:gd name="T35" fmla="*/ 88 h 88"/>
                <a:gd name="T36" fmla="*/ 77 w 88"/>
                <a:gd name="T37" fmla="*/ 84 h 88"/>
                <a:gd name="T38" fmla="*/ 83 w 88"/>
                <a:gd name="T39" fmla="*/ 78 h 88"/>
                <a:gd name="T40" fmla="*/ 87 w 88"/>
                <a:gd name="T41" fmla="*/ 75 h 88"/>
                <a:gd name="T42" fmla="*/ 87 w 88"/>
                <a:gd name="T43" fmla="*/ 75 h 88"/>
                <a:gd name="T44" fmla="*/ 87 w 88"/>
                <a:gd name="T45" fmla="*/ 72 h 88"/>
                <a:gd name="T46" fmla="*/ 84 w 88"/>
                <a:gd name="T47" fmla="*/ 63 h 88"/>
                <a:gd name="T48" fmla="*/ 75 w 88"/>
                <a:gd name="T49" fmla="*/ 46 h 88"/>
                <a:gd name="T50" fmla="*/ 71 w 88"/>
                <a:gd name="T51" fmla="*/ 38 h 88"/>
                <a:gd name="T52" fmla="*/ 66 w 88"/>
                <a:gd name="T53" fmla="*/ 29 h 88"/>
                <a:gd name="T54" fmla="*/ 62 w 88"/>
                <a:gd name="T55" fmla="*/ 14 h 88"/>
                <a:gd name="T56" fmla="*/ 67 w 88"/>
                <a:gd name="T57" fmla="*/ 25 h 88"/>
                <a:gd name="T58" fmla="*/ 75 w 88"/>
                <a:gd name="T59" fmla="*/ 35 h 88"/>
                <a:gd name="T60" fmla="*/ 80 w 88"/>
                <a:gd name="T61" fmla="*/ 24 h 88"/>
                <a:gd name="T62" fmla="*/ 81 w 88"/>
                <a:gd name="T63" fmla="*/ 24 h 88"/>
                <a:gd name="T64" fmla="*/ 81 w 88"/>
                <a:gd name="T65" fmla="*/ 22 h 88"/>
                <a:gd name="T66" fmla="*/ 82 w 88"/>
                <a:gd name="T67" fmla="*/ 1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2" y="19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5" y="6"/>
                    <a:pt x="75" y="6"/>
                  </a:cubicBezTo>
                  <a:cubicBezTo>
                    <a:pt x="74" y="7"/>
                    <a:pt x="70" y="5"/>
                    <a:pt x="67" y="6"/>
                  </a:cubicBezTo>
                  <a:cubicBezTo>
                    <a:pt x="63" y="7"/>
                    <a:pt x="60" y="5"/>
                    <a:pt x="57" y="3"/>
                  </a:cubicBezTo>
                  <a:cubicBezTo>
                    <a:pt x="53" y="2"/>
                    <a:pt x="41" y="4"/>
                    <a:pt x="40" y="6"/>
                  </a:cubicBezTo>
                  <a:cubicBezTo>
                    <a:pt x="38" y="8"/>
                    <a:pt x="34" y="8"/>
                    <a:pt x="31" y="7"/>
                  </a:cubicBezTo>
                  <a:cubicBezTo>
                    <a:pt x="27" y="6"/>
                    <a:pt x="23" y="3"/>
                    <a:pt x="16" y="3"/>
                  </a:cubicBezTo>
                  <a:cubicBezTo>
                    <a:pt x="10" y="2"/>
                    <a:pt x="5" y="1"/>
                    <a:pt x="4" y="0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1" y="7"/>
                    <a:pt x="5" y="9"/>
                    <a:pt x="2" y="12"/>
                  </a:cubicBezTo>
                  <a:cubicBezTo>
                    <a:pt x="0" y="15"/>
                    <a:pt x="2" y="18"/>
                    <a:pt x="2" y="24"/>
                  </a:cubicBezTo>
                  <a:cubicBezTo>
                    <a:pt x="2" y="28"/>
                    <a:pt x="2" y="64"/>
                    <a:pt x="2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3" y="85"/>
                    <a:pt x="54" y="84"/>
                  </a:cubicBezTo>
                  <a:cubicBezTo>
                    <a:pt x="56" y="83"/>
                    <a:pt x="58" y="85"/>
                    <a:pt x="58" y="85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5"/>
                    <a:pt x="70" y="88"/>
                    <a:pt x="73" y="88"/>
                  </a:cubicBezTo>
                  <a:cubicBezTo>
                    <a:pt x="75" y="88"/>
                    <a:pt x="74" y="84"/>
                    <a:pt x="77" y="84"/>
                  </a:cubicBezTo>
                  <a:cubicBezTo>
                    <a:pt x="81" y="84"/>
                    <a:pt x="80" y="78"/>
                    <a:pt x="83" y="78"/>
                  </a:cubicBezTo>
                  <a:cubicBezTo>
                    <a:pt x="85" y="78"/>
                    <a:pt x="85" y="79"/>
                    <a:pt x="87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4"/>
                    <a:pt x="87" y="73"/>
                    <a:pt x="87" y="72"/>
                  </a:cubicBezTo>
                  <a:cubicBezTo>
                    <a:pt x="88" y="68"/>
                    <a:pt x="85" y="68"/>
                    <a:pt x="84" y="63"/>
                  </a:cubicBezTo>
                  <a:cubicBezTo>
                    <a:pt x="82" y="57"/>
                    <a:pt x="75" y="49"/>
                    <a:pt x="75" y="46"/>
                  </a:cubicBezTo>
                  <a:cubicBezTo>
                    <a:pt x="75" y="43"/>
                    <a:pt x="71" y="41"/>
                    <a:pt x="71" y="38"/>
                  </a:cubicBezTo>
                  <a:cubicBezTo>
                    <a:pt x="71" y="35"/>
                    <a:pt x="69" y="34"/>
                    <a:pt x="66" y="29"/>
                  </a:cubicBezTo>
                  <a:cubicBezTo>
                    <a:pt x="62" y="24"/>
                    <a:pt x="61" y="15"/>
                    <a:pt x="62" y="14"/>
                  </a:cubicBezTo>
                  <a:cubicBezTo>
                    <a:pt x="63" y="14"/>
                    <a:pt x="66" y="22"/>
                    <a:pt x="67" y="25"/>
                  </a:cubicBezTo>
                  <a:cubicBezTo>
                    <a:pt x="69" y="27"/>
                    <a:pt x="73" y="35"/>
                    <a:pt x="75" y="35"/>
                  </a:cubicBezTo>
                  <a:cubicBezTo>
                    <a:pt x="78" y="35"/>
                    <a:pt x="79" y="23"/>
                    <a:pt x="80" y="24"/>
                  </a:cubicBezTo>
                  <a:cubicBezTo>
                    <a:pt x="80" y="24"/>
                    <a:pt x="80" y="24"/>
                    <a:pt x="81" y="24"/>
                  </a:cubicBezTo>
                  <a:cubicBezTo>
                    <a:pt x="81" y="22"/>
                    <a:pt x="81" y="22"/>
                    <a:pt x="81" y="22"/>
                  </a:cubicBezTo>
                  <a:lnTo>
                    <a:pt x="82" y="1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48" y="2102"/>
              <a:ext cx="123" cy="134"/>
            </a:xfrm>
            <a:custGeom>
              <a:avLst/>
              <a:gdLst>
                <a:gd name="T0" fmla="*/ 23 w 46"/>
                <a:gd name="T1" fmla="*/ 48 h 50"/>
                <a:gd name="T2" fmla="*/ 24 w 46"/>
                <a:gd name="T3" fmla="*/ 42 h 50"/>
                <a:gd name="T4" fmla="*/ 29 w 46"/>
                <a:gd name="T5" fmla="*/ 38 h 50"/>
                <a:gd name="T6" fmla="*/ 33 w 46"/>
                <a:gd name="T7" fmla="*/ 34 h 50"/>
                <a:gd name="T8" fmla="*/ 37 w 46"/>
                <a:gd name="T9" fmla="*/ 39 h 50"/>
                <a:gd name="T10" fmla="*/ 43 w 46"/>
                <a:gd name="T11" fmla="*/ 40 h 50"/>
                <a:gd name="T12" fmla="*/ 46 w 46"/>
                <a:gd name="T13" fmla="*/ 30 h 50"/>
                <a:gd name="T14" fmla="*/ 44 w 46"/>
                <a:gd name="T15" fmla="*/ 22 h 50"/>
                <a:gd name="T16" fmla="*/ 42 w 46"/>
                <a:gd name="T17" fmla="*/ 15 h 50"/>
                <a:gd name="T18" fmla="*/ 43 w 46"/>
                <a:gd name="T19" fmla="*/ 9 h 50"/>
                <a:gd name="T20" fmla="*/ 35 w 46"/>
                <a:gd name="T21" fmla="*/ 9 h 50"/>
                <a:gd name="T22" fmla="*/ 36 w 46"/>
                <a:gd name="T23" fmla="*/ 0 h 50"/>
                <a:gd name="T24" fmla="*/ 24 w 46"/>
                <a:gd name="T25" fmla="*/ 0 h 50"/>
                <a:gd name="T26" fmla="*/ 23 w 46"/>
                <a:gd name="T27" fmla="*/ 0 h 50"/>
                <a:gd name="T28" fmla="*/ 22 w 46"/>
                <a:gd name="T29" fmla="*/ 11 h 50"/>
                <a:gd name="T30" fmla="*/ 11 w 46"/>
                <a:gd name="T31" fmla="*/ 11 h 50"/>
                <a:gd name="T32" fmla="*/ 8 w 46"/>
                <a:gd name="T33" fmla="*/ 12 h 50"/>
                <a:gd name="T34" fmla="*/ 6 w 46"/>
                <a:gd name="T35" fmla="*/ 13 h 50"/>
                <a:gd name="T36" fmla="*/ 9 w 46"/>
                <a:gd name="T37" fmla="*/ 17 h 50"/>
                <a:gd name="T38" fmla="*/ 5 w 46"/>
                <a:gd name="T39" fmla="*/ 21 h 50"/>
                <a:gd name="T40" fmla="*/ 2 w 46"/>
                <a:gd name="T41" fmla="*/ 26 h 50"/>
                <a:gd name="T42" fmla="*/ 6 w 46"/>
                <a:gd name="T43" fmla="*/ 33 h 50"/>
                <a:gd name="T44" fmla="*/ 11 w 46"/>
                <a:gd name="T45" fmla="*/ 40 h 50"/>
                <a:gd name="T46" fmla="*/ 19 w 46"/>
                <a:gd name="T47" fmla="*/ 50 h 50"/>
                <a:gd name="T48" fmla="*/ 23 w 46"/>
                <a:gd name="T49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50">
                  <a:moveTo>
                    <a:pt x="23" y="48"/>
                  </a:moveTo>
                  <a:cubicBezTo>
                    <a:pt x="27" y="48"/>
                    <a:pt x="26" y="45"/>
                    <a:pt x="24" y="42"/>
                  </a:cubicBezTo>
                  <a:cubicBezTo>
                    <a:pt x="23" y="38"/>
                    <a:pt x="27" y="38"/>
                    <a:pt x="29" y="38"/>
                  </a:cubicBezTo>
                  <a:cubicBezTo>
                    <a:pt x="32" y="38"/>
                    <a:pt x="31" y="34"/>
                    <a:pt x="33" y="34"/>
                  </a:cubicBezTo>
                  <a:cubicBezTo>
                    <a:pt x="35" y="34"/>
                    <a:pt x="35" y="39"/>
                    <a:pt x="37" y="39"/>
                  </a:cubicBezTo>
                  <a:cubicBezTo>
                    <a:pt x="39" y="38"/>
                    <a:pt x="41" y="40"/>
                    <a:pt x="43" y="40"/>
                  </a:cubicBezTo>
                  <a:cubicBezTo>
                    <a:pt x="46" y="39"/>
                    <a:pt x="46" y="34"/>
                    <a:pt x="46" y="30"/>
                  </a:cubicBezTo>
                  <a:cubicBezTo>
                    <a:pt x="46" y="26"/>
                    <a:pt x="46" y="23"/>
                    <a:pt x="44" y="22"/>
                  </a:cubicBezTo>
                  <a:cubicBezTo>
                    <a:pt x="41" y="20"/>
                    <a:pt x="39" y="17"/>
                    <a:pt x="42" y="15"/>
                  </a:cubicBezTo>
                  <a:cubicBezTo>
                    <a:pt x="45" y="14"/>
                    <a:pt x="46" y="11"/>
                    <a:pt x="43" y="9"/>
                  </a:cubicBezTo>
                  <a:cubicBezTo>
                    <a:pt x="41" y="7"/>
                    <a:pt x="35" y="11"/>
                    <a:pt x="35" y="9"/>
                  </a:cubicBezTo>
                  <a:cubicBezTo>
                    <a:pt x="35" y="8"/>
                    <a:pt x="36" y="4"/>
                    <a:pt x="36" y="0"/>
                  </a:cubicBezTo>
                  <a:cubicBezTo>
                    <a:pt x="30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6"/>
                    <a:pt x="22" y="11"/>
                    <a:pt x="22" y="11"/>
                  </a:cubicBezTo>
                  <a:cubicBezTo>
                    <a:pt x="22" y="11"/>
                    <a:pt x="13" y="11"/>
                    <a:pt x="11" y="11"/>
                  </a:cubicBezTo>
                  <a:cubicBezTo>
                    <a:pt x="11" y="11"/>
                    <a:pt x="10" y="11"/>
                    <a:pt x="8" y="12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4"/>
                    <a:pt x="9" y="16"/>
                    <a:pt x="9" y="17"/>
                  </a:cubicBezTo>
                  <a:cubicBezTo>
                    <a:pt x="10" y="19"/>
                    <a:pt x="5" y="18"/>
                    <a:pt x="5" y="21"/>
                  </a:cubicBezTo>
                  <a:cubicBezTo>
                    <a:pt x="5" y="23"/>
                    <a:pt x="3" y="25"/>
                    <a:pt x="2" y="26"/>
                  </a:cubicBezTo>
                  <a:cubicBezTo>
                    <a:pt x="0" y="27"/>
                    <a:pt x="6" y="31"/>
                    <a:pt x="6" y="33"/>
                  </a:cubicBezTo>
                  <a:cubicBezTo>
                    <a:pt x="6" y="35"/>
                    <a:pt x="7" y="36"/>
                    <a:pt x="11" y="40"/>
                  </a:cubicBezTo>
                  <a:cubicBezTo>
                    <a:pt x="16" y="45"/>
                    <a:pt x="14" y="46"/>
                    <a:pt x="19" y="50"/>
                  </a:cubicBezTo>
                  <a:cubicBezTo>
                    <a:pt x="20" y="49"/>
                    <a:pt x="21" y="48"/>
                    <a:pt x="23" y="4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962" y="2102"/>
              <a:ext cx="48" cy="32"/>
            </a:xfrm>
            <a:custGeom>
              <a:avLst/>
              <a:gdLst>
                <a:gd name="T0" fmla="*/ 17 w 18"/>
                <a:gd name="T1" fmla="*/ 11 h 12"/>
                <a:gd name="T2" fmla="*/ 18 w 18"/>
                <a:gd name="T3" fmla="*/ 0 h 12"/>
                <a:gd name="T4" fmla="*/ 16 w 18"/>
                <a:gd name="T5" fmla="*/ 1 h 12"/>
                <a:gd name="T6" fmla="*/ 4 w 18"/>
                <a:gd name="T7" fmla="*/ 1 h 12"/>
                <a:gd name="T8" fmla="*/ 5 w 18"/>
                <a:gd name="T9" fmla="*/ 1 h 12"/>
                <a:gd name="T10" fmla="*/ 3 w 18"/>
                <a:gd name="T11" fmla="*/ 6 h 12"/>
                <a:gd name="T12" fmla="*/ 2 w 18"/>
                <a:gd name="T13" fmla="*/ 10 h 12"/>
                <a:gd name="T14" fmla="*/ 3 w 18"/>
                <a:gd name="T15" fmla="*/ 12 h 12"/>
                <a:gd name="T16" fmla="*/ 6 w 18"/>
                <a:gd name="T17" fmla="*/ 11 h 12"/>
                <a:gd name="T18" fmla="*/ 17 w 18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7" y="11"/>
                  </a:moveTo>
                  <a:cubicBezTo>
                    <a:pt x="17" y="11"/>
                    <a:pt x="18" y="6"/>
                    <a:pt x="18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5" y="6"/>
                    <a:pt x="3" y="6"/>
                  </a:cubicBezTo>
                  <a:cubicBezTo>
                    <a:pt x="0" y="7"/>
                    <a:pt x="0" y="9"/>
                    <a:pt x="2" y="10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8" y="11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999" y="2070"/>
              <a:ext cx="152" cy="190"/>
            </a:xfrm>
            <a:custGeom>
              <a:avLst/>
              <a:gdLst>
                <a:gd name="T0" fmla="*/ 16 w 57"/>
                <a:gd name="T1" fmla="*/ 67 h 71"/>
                <a:gd name="T2" fmla="*/ 21 w 57"/>
                <a:gd name="T3" fmla="*/ 68 h 71"/>
                <a:gd name="T4" fmla="*/ 28 w 57"/>
                <a:gd name="T5" fmla="*/ 68 h 71"/>
                <a:gd name="T6" fmla="*/ 31 w 57"/>
                <a:gd name="T7" fmla="*/ 68 h 71"/>
                <a:gd name="T8" fmla="*/ 36 w 57"/>
                <a:gd name="T9" fmla="*/ 63 h 71"/>
                <a:gd name="T10" fmla="*/ 39 w 57"/>
                <a:gd name="T11" fmla="*/ 57 h 71"/>
                <a:gd name="T12" fmla="*/ 40 w 57"/>
                <a:gd name="T13" fmla="*/ 44 h 71"/>
                <a:gd name="T14" fmla="*/ 47 w 57"/>
                <a:gd name="T15" fmla="*/ 35 h 71"/>
                <a:gd name="T16" fmla="*/ 52 w 57"/>
                <a:gd name="T17" fmla="*/ 18 h 71"/>
                <a:gd name="T18" fmla="*/ 55 w 57"/>
                <a:gd name="T19" fmla="*/ 10 h 71"/>
                <a:gd name="T20" fmla="*/ 57 w 57"/>
                <a:gd name="T21" fmla="*/ 1 h 71"/>
                <a:gd name="T22" fmla="*/ 57 w 57"/>
                <a:gd name="T23" fmla="*/ 1 h 71"/>
                <a:gd name="T24" fmla="*/ 50 w 57"/>
                <a:gd name="T25" fmla="*/ 0 h 71"/>
                <a:gd name="T26" fmla="*/ 46 w 57"/>
                <a:gd name="T27" fmla="*/ 1 h 71"/>
                <a:gd name="T28" fmla="*/ 42 w 57"/>
                <a:gd name="T29" fmla="*/ 2 h 71"/>
                <a:gd name="T30" fmla="*/ 40 w 57"/>
                <a:gd name="T31" fmla="*/ 8 h 71"/>
                <a:gd name="T32" fmla="*/ 38 w 57"/>
                <a:gd name="T33" fmla="*/ 16 h 71"/>
                <a:gd name="T34" fmla="*/ 26 w 57"/>
                <a:gd name="T35" fmla="*/ 12 h 71"/>
                <a:gd name="T36" fmla="*/ 17 w 57"/>
                <a:gd name="T37" fmla="*/ 12 h 71"/>
                <a:gd name="T38" fmla="*/ 16 w 57"/>
                <a:gd name="T39" fmla="*/ 21 h 71"/>
                <a:gd name="T40" fmla="*/ 24 w 57"/>
                <a:gd name="T41" fmla="*/ 21 h 71"/>
                <a:gd name="T42" fmla="*/ 23 w 57"/>
                <a:gd name="T43" fmla="*/ 27 h 71"/>
                <a:gd name="T44" fmla="*/ 25 w 57"/>
                <a:gd name="T45" fmla="*/ 34 h 71"/>
                <a:gd name="T46" fmla="*/ 27 w 57"/>
                <a:gd name="T47" fmla="*/ 42 h 71"/>
                <a:gd name="T48" fmla="*/ 24 w 57"/>
                <a:gd name="T49" fmla="*/ 52 h 71"/>
                <a:gd name="T50" fmla="*/ 18 w 57"/>
                <a:gd name="T51" fmla="*/ 51 h 71"/>
                <a:gd name="T52" fmla="*/ 14 w 57"/>
                <a:gd name="T53" fmla="*/ 46 h 71"/>
                <a:gd name="T54" fmla="*/ 10 w 57"/>
                <a:gd name="T55" fmla="*/ 50 h 71"/>
                <a:gd name="T56" fmla="*/ 5 w 57"/>
                <a:gd name="T57" fmla="*/ 54 h 71"/>
                <a:gd name="T58" fmla="*/ 4 w 57"/>
                <a:gd name="T59" fmla="*/ 60 h 71"/>
                <a:gd name="T60" fmla="*/ 0 w 57"/>
                <a:gd name="T61" fmla="*/ 62 h 71"/>
                <a:gd name="T62" fmla="*/ 1 w 57"/>
                <a:gd name="T63" fmla="*/ 63 h 71"/>
                <a:gd name="T64" fmla="*/ 8 w 57"/>
                <a:gd name="T65" fmla="*/ 71 h 71"/>
                <a:gd name="T66" fmla="*/ 16 w 57"/>
                <a:gd name="T67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" h="71">
                  <a:moveTo>
                    <a:pt x="16" y="67"/>
                  </a:moveTo>
                  <a:cubicBezTo>
                    <a:pt x="17" y="68"/>
                    <a:pt x="18" y="70"/>
                    <a:pt x="21" y="68"/>
                  </a:cubicBezTo>
                  <a:cubicBezTo>
                    <a:pt x="24" y="65"/>
                    <a:pt x="28" y="66"/>
                    <a:pt x="28" y="68"/>
                  </a:cubicBezTo>
                  <a:cubicBezTo>
                    <a:pt x="28" y="71"/>
                    <a:pt x="29" y="70"/>
                    <a:pt x="31" y="68"/>
                  </a:cubicBezTo>
                  <a:cubicBezTo>
                    <a:pt x="34" y="65"/>
                    <a:pt x="36" y="68"/>
                    <a:pt x="36" y="63"/>
                  </a:cubicBezTo>
                  <a:cubicBezTo>
                    <a:pt x="36" y="58"/>
                    <a:pt x="39" y="63"/>
                    <a:pt x="39" y="57"/>
                  </a:cubicBezTo>
                  <a:cubicBezTo>
                    <a:pt x="39" y="52"/>
                    <a:pt x="40" y="47"/>
                    <a:pt x="40" y="44"/>
                  </a:cubicBezTo>
                  <a:cubicBezTo>
                    <a:pt x="40" y="42"/>
                    <a:pt x="47" y="39"/>
                    <a:pt x="47" y="35"/>
                  </a:cubicBezTo>
                  <a:cubicBezTo>
                    <a:pt x="47" y="31"/>
                    <a:pt x="52" y="23"/>
                    <a:pt x="52" y="18"/>
                  </a:cubicBezTo>
                  <a:cubicBezTo>
                    <a:pt x="52" y="13"/>
                    <a:pt x="54" y="12"/>
                    <a:pt x="55" y="10"/>
                  </a:cubicBezTo>
                  <a:cubicBezTo>
                    <a:pt x="56" y="8"/>
                    <a:pt x="57" y="5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6"/>
                    <a:pt x="40" y="8"/>
                  </a:cubicBezTo>
                  <a:cubicBezTo>
                    <a:pt x="38" y="11"/>
                    <a:pt x="38" y="16"/>
                    <a:pt x="38" y="16"/>
                  </a:cubicBezTo>
                  <a:cubicBezTo>
                    <a:pt x="38" y="16"/>
                    <a:pt x="29" y="12"/>
                    <a:pt x="26" y="12"/>
                  </a:cubicBezTo>
                  <a:cubicBezTo>
                    <a:pt x="25" y="13"/>
                    <a:pt x="21" y="13"/>
                    <a:pt x="17" y="12"/>
                  </a:cubicBezTo>
                  <a:cubicBezTo>
                    <a:pt x="17" y="16"/>
                    <a:pt x="16" y="20"/>
                    <a:pt x="16" y="21"/>
                  </a:cubicBezTo>
                  <a:cubicBezTo>
                    <a:pt x="16" y="23"/>
                    <a:pt x="22" y="19"/>
                    <a:pt x="24" y="21"/>
                  </a:cubicBezTo>
                  <a:cubicBezTo>
                    <a:pt x="27" y="23"/>
                    <a:pt x="26" y="26"/>
                    <a:pt x="23" y="27"/>
                  </a:cubicBezTo>
                  <a:cubicBezTo>
                    <a:pt x="20" y="29"/>
                    <a:pt x="22" y="32"/>
                    <a:pt x="25" y="34"/>
                  </a:cubicBezTo>
                  <a:cubicBezTo>
                    <a:pt x="27" y="35"/>
                    <a:pt x="27" y="38"/>
                    <a:pt x="27" y="42"/>
                  </a:cubicBezTo>
                  <a:cubicBezTo>
                    <a:pt x="27" y="46"/>
                    <a:pt x="27" y="51"/>
                    <a:pt x="24" y="52"/>
                  </a:cubicBezTo>
                  <a:cubicBezTo>
                    <a:pt x="22" y="52"/>
                    <a:pt x="20" y="50"/>
                    <a:pt x="18" y="51"/>
                  </a:cubicBezTo>
                  <a:cubicBezTo>
                    <a:pt x="16" y="51"/>
                    <a:pt x="16" y="46"/>
                    <a:pt x="14" y="46"/>
                  </a:cubicBezTo>
                  <a:cubicBezTo>
                    <a:pt x="12" y="46"/>
                    <a:pt x="13" y="50"/>
                    <a:pt x="10" y="50"/>
                  </a:cubicBezTo>
                  <a:cubicBezTo>
                    <a:pt x="8" y="50"/>
                    <a:pt x="4" y="50"/>
                    <a:pt x="5" y="54"/>
                  </a:cubicBezTo>
                  <a:cubicBezTo>
                    <a:pt x="7" y="57"/>
                    <a:pt x="8" y="60"/>
                    <a:pt x="4" y="60"/>
                  </a:cubicBezTo>
                  <a:cubicBezTo>
                    <a:pt x="2" y="60"/>
                    <a:pt x="1" y="61"/>
                    <a:pt x="0" y="62"/>
                  </a:cubicBezTo>
                  <a:cubicBezTo>
                    <a:pt x="1" y="62"/>
                    <a:pt x="1" y="63"/>
                    <a:pt x="1" y="63"/>
                  </a:cubicBezTo>
                  <a:cubicBezTo>
                    <a:pt x="5" y="66"/>
                    <a:pt x="7" y="68"/>
                    <a:pt x="8" y="71"/>
                  </a:cubicBezTo>
                  <a:cubicBezTo>
                    <a:pt x="11" y="69"/>
                    <a:pt x="15" y="67"/>
                    <a:pt x="16" y="6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218" y="1638"/>
              <a:ext cx="356" cy="438"/>
            </a:xfrm>
            <a:custGeom>
              <a:avLst/>
              <a:gdLst>
                <a:gd name="T0" fmla="*/ 100 w 133"/>
                <a:gd name="T1" fmla="*/ 9 h 164"/>
                <a:gd name="T2" fmla="*/ 91 w 133"/>
                <a:gd name="T3" fmla="*/ 10 h 164"/>
                <a:gd name="T4" fmla="*/ 77 w 133"/>
                <a:gd name="T5" fmla="*/ 9 h 164"/>
                <a:gd name="T6" fmla="*/ 25 w 133"/>
                <a:gd name="T7" fmla="*/ 11 h 164"/>
                <a:gd name="T8" fmla="*/ 18 w 133"/>
                <a:gd name="T9" fmla="*/ 28 h 164"/>
                <a:gd name="T10" fmla="*/ 17 w 133"/>
                <a:gd name="T11" fmla="*/ 62 h 164"/>
                <a:gd name="T12" fmla="*/ 7 w 133"/>
                <a:gd name="T13" fmla="*/ 72 h 164"/>
                <a:gd name="T14" fmla="*/ 3 w 133"/>
                <a:gd name="T15" fmla="*/ 84 h 164"/>
                <a:gd name="T16" fmla="*/ 5 w 133"/>
                <a:gd name="T17" fmla="*/ 94 h 164"/>
                <a:gd name="T18" fmla="*/ 8 w 133"/>
                <a:gd name="T19" fmla="*/ 102 h 164"/>
                <a:gd name="T20" fmla="*/ 15 w 133"/>
                <a:gd name="T21" fmla="*/ 117 h 164"/>
                <a:gd name="T22" fmla="*/ 17 w 133"/>
                <a:gd name="T23" fmla="*/ 121 h 164"/>
                <a:gd name="T24" fmla="*/ 25 w 133"/>
                <a:gd name="T25" fmla="*/ 126 h 164"/>
                <a:gd name="T26" fmla="*/ 33 w 133"/>
                <a:gd name="T27" fmla="*/ 136 h 164"/>
                <a:gd name="T28" fmla="*/ 42 w 133"/>
                <a:gd name="T29" fmla="*/ 145 h 164"/>
                <a:gd name="T30" fmla="*/ 46 w 133"/>
                <a:gd name="T31" fmla="*/ 152 h 164"/>
                <a:gd name="T32" fmla="*/ 54 w 133"/>
                <a:gd name="T33" fmla="*/ 156 h 164"/>
                <a:gd name="T34" fmla="*/ 62 w 133"/>
                <a:gd name="T35" fmla="*/ 155 h 164"/>
                <a:gd name="T36" fmla="*/ 78 w 133"/>
                <a:gd name="T37" fmla="*/ 161 h 164"/>
                <a:gd name="T38" fmla="*/ 89 w 133"/>
                <a:gd name="T39" fmla="*/ 161 h 164"/>
                <a:gd name="T40" fmla="*/ 96 w 133"/>
                <a:gd name="T41" fmla="*/ 158 h 164"/>
                <a:gd name="T42" fmla="*/ 104 w 133"/>
                <a:gd name="T43" fmla="*/ 153 h 164"/>
                <a:gd name="T44" fmla="*/ 111 w 133"/>
                <a:gd name="T45" fmla="*/ 154 h 164"/>
                <a:gd name="T46" fmla="*/ 103 w 133"/>
                <a:gd name="T47" fmla="*/ 141 h 164"/>
                <a:gd name="T48" fmla="*/ 89 w 133"/>
                <a:gd name="T49" fmla="*/ 129 h 164"/>
                <a:gd name="T50" fmla="*/ 97 w 133"/>
                <a:gd name="T51" fmla="*/ 123 h 164"/>
                <a:gd name="T52" fmla="*/ 100 w 133"/>
                <a:gd name="T53" fmla="*/ 106 h 164"/>
                <a:gd name="T54" fmla="*/ 106 w 133"/>
                <a:gd name="T55" fmla="*/ 95 h 164"/>
                <a:gd name="T56" fmla="*/ 115 w 133"/>
                <a:gd name="T57" fmla="*/ 85 h 164"/>
                <a:gd name="T58" fmla="*/ 118 w 133"/>
                <a:gd name="T59" fmla="*/ 64 h 164"/>
                <a:gd name="T60" fmla="*/ 126 w 133"/>
                <a:gd name="T61" fmla="*/ 52 h 164"/>
                <a:gd name="T62" fmla="*/ 128 w 133"/>
                <a:gd name="T63" fmla="*/ 40 h 164"/>
                <a:gd name="T64" fmla="*/ 122 w 133"/>
                <a:gd name="T65" fmla="*/ 14 h 164"/>
                <a:gd name="T66" fmla="*/ 110 w 133"/>
                <a:gd name="T67" fmla="*/ 0 h 164"/>
                <a:gd name="T68" fmla="*/ 106 w 133"/>
                <a:gd name="T69" fmla="*/ 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64">
                  <a:moveTo>
                    <a:pt x="106" y="3"/>
                  </a:moveTo>
                  <a:cubicBezTo>
                    <a:pt x="103" y="3"/>
                    <a:pt x="104" y="9"/>
                    <a:pt x="100" y="9"/>
                  </a:cubicBezTo>
                  <a:cubicBezTo>
                    <a:pt x="97" y="9"/>
                    <a:pt x="98" y="13"/>
                    <a:pt x="96" y="13"/>
                  </a:cubicBezTo>
                  <a:cubicBezTo>
                    <a:pt x="93" y="13"/>
                    <a:pt x="91" y="10"/>
                    <a:pt x="9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1" y="10"/>
                    <a:pt x="79" y="8"/>
                    <a:pt x="77" y="9"/>
                  </a:cubicBezTo>
                  <a:cubicBezTo>
                    <a:pt x="76" y="10"/>
                    <a:pt x="74" y="11"/>
                    <a:pt x="7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21"/>
                    <a:pt x="25" y="28"/>
                    <a:pt x="25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62"/>
                    <a:pt x="17" y="62"/>
                  </a:cubicBezTo>
                  <a:cubicBezTo>
                    <a:pt x="15" y="63"/>
                    <a:pt x="10" y="64"/>
                    <a:pt x="10" y="67"/>
                  </a:cubicBezTo>
                  <a:cubicBezTo>
                    <a:pt x="10" y="69"/>
                    <a:pt x="9" y="71"/>
                    <a:pt x="7" y="72"/>
                  </a:cubicBezTo>
                  <a:cubicBezTo>
                    <a:pt x="4" y="72"/>
                    <a:pt x="7" y="78"/>
                    <a:pt x="3" y="78"/>
                  </a:cubicBezTo>
                  <a:cubicBezTo>
                    <a:pt x="0" y="78"/>
                    <a:pt x="5" y="82"/>
                    <a:pt x="3" y="84"/>
                  </a:cubicBezTo>
                  <a:cubicBezTo>
                    <a:pt x="1" y="86"/>
                    <a:pt x="1" y="88"/>
                    <a:pt x="4" y="88"/>
                  </a:cubicBezTo>
                  <a:cubicBezTo>
                    <a:pt x="6" y="88"/>
                    <a:pt x="5" y="91"/>
                    <a:pt x="5" y="94"/>
                  </a:cubicBezTo>
                  <a:cubicBezTo>
                    <a:pt x="5" y="97"/>
                    <a:pt x="9" y="99"/>
                    <a:pt x="9" y="99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8" y="102"/>
                    <a:pt x="14" y="109"/>
                    <a:pt x="14" y="110"/>
                  </a:cubicBezTo>
                  <a:cubicBezTo>
                    <a:pt x="15" y="112"/>
                    <a:pt x="18" y="116"/>
                    <a:pt x="15" y="117"/>
                  </a:cubicBezTo>
                  <a:cubicBezTo>
                    <a:pt x="12" y="119"/>
                    <a:pt x="14" y="120"/>
                    <a:pt x="14" y="120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18" y="123"/>
                    <a:pt x="22" y="123"/>
                    <a:pt x="25" y="126"/>
                  </a:cubicBezTo>
                  <a:cubicBezTo>
                    <a:pt x="27" y="129"/>
                    <a:pt x="28" y="130"/>
                    <a:pt x="28" y="131"/>
                  </a:cubicBezTo>
                  <a:cubicBezTo>
                    <a:pt x="28" y="133"/>
                    <a:pt x="30" y="133"/>
                    <a:pt x="33" y="136"/>
                  </a:cubicBezTo>
                  <a:cubicBezTo>
                    <a:pt x="36" y="138"/>
                    <a:pt x="36" y="140"/>
                    <a:pt x="36" y="141"/>
                  </a:cubicBezTo>
                  <a:cubicBezTo>
                    <a:pt x="36" y="143"/>
                    <a:pt x="42" y="145"/>
                    <a:pt x="42" y="145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5" y="151"/>
                    <a:pt x="46" y="152"/>
                  </a:cubicBezTo>
                  <a:cubicBezTo>
                    <a:pt x="47" y="154"/>
                    <a:pt x="49" y="156"/>
                    <a:pt x="49" y="156"/>
                  </a:cubicBezTo>
                  <a:cubicBezTo>
                    <a:pt x="49" y="156"/>
                    <a:pt x="52" y="158"/>
                    <a:pt x="54" y="156"/>
                  </a:cubicBezTo>
                  <a:cubicBezTo>
                    <a:pt x="56" y="154"/>
                    <a:pt x="58" y="156"/>
                    <a:pt x="58" y="156"/>
                  </a:cubicBezTo>
                  <a:cubicBezTo>
                    <a:pt x="58" y="156"/>
                    <a:pt x="61" y="154"/>
                    <a:pt x="62" y="155"/>
                  </a:cubicBezTo>
                  <a:cubicBezTo>
                    <a:pt x="63" y="156"/>
                    <a:pt x="68" y="160"/>
                    <a:pt x="72" y="163"/>
                  </a:cubicBezTo>
                  <a:cubicBezTo>
                    <a:pt x="72" y="163"/>
                    <a:pt x="76" y="162"/>
                    <a:pt x="78" y="161"/>
                  </a:cubicBezTo>
                  <a:cubicBezTo>
                    <a:pt x="79" y="161"/>
                    <a:pt x="82" y="164"/>
                    <a:pt x="83" y="163"/>
                  </a:cubicBezTo>
                  <a:cubicBezTo>
                    <a:pt x="83" y="162"/>
                    <a:pt x="87" y="161"/>
                    <a:pt x="89" y="161"/>
                  </a:cubicBezTo>
                  <a:cubicBezTo>
                    <a:pt x="90" y="162"/>
                    <a:pt x="93" y="162"/>
                    <a:pt x="94" y="161"/>
                  </a:cubicBezTo>
                  <a:cubicBezTo>
                    <a:pt x="94" y="160"/>
                    <a:pt x="95" y="159"/>
                    <a:pt x="96" y="158"/>
                  </a:cubicBezTo>
                  <a:cubicBezTo>
                    <a:pt x="97" y="158"/>
                    <a:pt x="97" y="157"/>
                    <a:pt x="97" y="157"/>
                  </a:cubicBezTo>
                  <a:cubicBezTo>
                    <a:pt x="98" y="156"/>
                    <a:pt x="102" y="153"/>
                    <a:pt x="104" y="153"/>
                  </a:cubicBezTo>
                  <a:cubicBezTo>
                    <a:pt x="106" y="152"/>
                    <a:pt x="108" y="152"/>
                    <a:pt x="109" y="153"/>
                  </a:cubicBezTo>
                  <a:cubicBezTo>
                    <a:pt x="109" y="154"/>
                    <a:pt x="110" y="154"/>
                    <a:pt x="111" y="154"/>
                  </a:cubicBezTo>
                  <a:cubicBezTo>
                    <a:pt x="111" y="150"/>
                    <a:pt x="112" y="147"/>
                    <a:pt x="111" y="147"/>
                  </a:cubicBezTo>
                  <a:cubicBezTo>
                    <a:pt x="109" y="147"/>
                    <a:pt x="105" y="145"/>
                    <a:pt x="103" y="141"/>
                  </a:cubicBezTo>
                  <a:cubicBezTo>
                    <a:pt x="102" y="137"/>
                    <a:pt x="97" y="135"/>
                    <a:pt x="96" y="132"/>
                  </a:cubicBezTo>
                  <a:cubicBezTo>
                    <a:pt x="95" y="130"/>
                    <a:pt x="90" y="130"/>
                    <a:pt x="89" y="129"/>
                  </a:cubicBezTo>
                  <a:cubicBezTo>
                    <a:pt x="88" y="127"/>
                    <a:pt x="90" y="127"/>
                    <a:pt x="90" y="124"/>
                  </a:cubicBezTo>
                  <a:cubicBezTo>
                    <a:pt x="90" y="122"/>
                    <a:pt x="96" y="123"/>
                    <a:pt x="97" y="123"/>
                  </a:cubicBezTo>
                  <a:cubicBezTo>
                    <a:pt x="97" y="122"/>
                    <a:pt x="98" y="117"/>
                    <a:pt x="98" y="114"/>
                  </a:cubicBezTo>
                  <a:cubicBezTo>
                    <a:pt x="98" y="111"/>
                    <a:pt x="102" y="108"/>
                    <a:pt x="100" y="106"/>
                  </a:cubicBezTo>
                  <a:cubicBezTo>
                    <a:pt x="99" y="105"/>
                    <a:pt x="102" y="104"/>
                    <a:pt x="104" y="103"/>
                  </a:cubicBezTo>
                  <a:cubicBezTo>
                    <a:pt x="106" y="101"/>
                    <a:pt x="104" y="97"/>
                    <a:pt x="106" y="95"/>
                  </a:cubicBezTo>
                  <a:cubicBezTo>
                    <a:pt x="108" y="93"/>
                    <a:pt x="110" y="89"/>
                    <a:pt x="111" y="89"/>
                  </a:cubicBezTo>
                  <a:cubicBezTo>
                    <a:pt x="113" y="89"/>
                    <a:pt x="115" y="87"/>
                    <a:pt x="115" y="85"/>
                  </a:cubicBezTo>
                  <a:cubicBezTo>
                    <a:pt x="115" y="83"/>
                    <a:pt x="118" y="79"/>
                    <a:pt x="118" y="75"/>
                  </a:cubicBezTo>
                  <a:cubicBezTo>
                    <a:pt x="117" y="72"/>
                    <a:pt x="116" y="67"/>
                    <a:pt x="118" y="64"/>
                  </a:cubicBezTo>
                  <a:cubicBezTo>
                    <a:pt x="121" y="61"/>
                    <a:pt x="122" y="59"/>
                    <a:pt x="121" y="56"/>
                  </a:cubicBezTo>
                  <a:cubicBezTo>
                    <a:pt x="121" y="54"/>
                    <a:pt x="124" y="53"/>
                    <a:pt x="126" y="52"/>
                  </a:cubicBezTo>
                  <a:cubicBezTo>
                    <a:pt x="127" y="51"/>
                    <a:pt x="130" y="49"/>
                    <a:pt x="133" y="45"/>
                  </a:cubicBezTo>
                  <a:cubicBezTo>
                    <a:pt x="131" y="43"/>
                    <a:pt x="130" y="41"/>
                    <a:pt x="128" y="40"/>
                  </a:cubicBezTo>
                  <a:cubicBezTo>
                    <a:pt x="125" y="39"/>
                    <a:pt x="124" y="34"/>
                    <a:pt x="124" y="28"/>
                  </a:cubicBezTo>
                  <a:cubicBezTo>
                    <a:pt x="124" y="21"/>
                    <a:pt x="122" y="16"/>
                    <a:pt x="122" y="14"/>
                  </a:cubicBezTo>
                  <a:cubicBezTo>
                    <a:pt x="122" y="12"/>
                    <a:pt x="118" y="8"/>
                    <a:pt x="115" y="6"/>
                  </a:cubicBezTo>
                  <a:cubicBezTo>
                    <a:pt x="112" y="5"/>
                    <a:pt x="111" y="2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8" y="4"/>
                    <a:pt x="108" y="3"/>
                    <a:pt x="106" y="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641" y="1875"/>
              <a:ext cx="42" cy="40"/>
            </a:xfrm>
            <a:custGeom>
              <a:avLst/>
              <a:gdLst>
                <a:gd name="T0" fmla="*/ 6 w 16"/>
                <a:gd name="T1" fmla="*/ 2 h 15"/>
                <a:gd name="T2" fmla="*/ 2 w 16"/>
                <a:gd name="T3" fmla="*/ 7 h 15"/>
                <a:gd name="T4" fmla="*/ 2 w 16"/>
                <a:gd name="T5" fmla="*/ 14 h 15"/>
                <a:gd name="T6" fmla="*/ 6 w 16"/>
                <a:gd name="T7" fmla="*/ 14 h 15"/>
                <a:gd name="T8" fmla="*/ 10 w 16"/>
                <a:gd name="T9" fmla="*/ 15 h 15"/>
                <a:gd name="T10" fmla="*/ 14 w 16"/>
                <a:gd name="T11" fmla="*/ 11 h 15"/>
                <a:gd name="T12" fmla="*/ 9 w 16"/>
                <a:gd name="T13" fmla="*/ 9 h 15"/>
                <a:gd name="T14" fmla="*/ 14 w 16"/>
                <a:gd name="T15" fmla="*/ 6 h 15"/>
                <a:gd name="T16" fmla="*/ 13 w 16"/>
                <a:gd name="T17" fmla="*/ 1 h 15"/>
                <a:gd name="T18" fmla="*/ 12 w 16"/>
                <a:gd name="T19" fmla="*/ 0 h 15"/>
                <a:gd name="T20" fmla="*/ 10 w 16"/>
                <a:gd name="T21" fmla="*/ 2 h 15"/>
                <a:gd name="T22" fmla="*/ 6 w 16"/>
                <a:gd name="T2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5">
                  <a:moveTo>
                    <a:pt x="6" y="2"/>
                  </a:moveTo>
                  <a:cubicBezTo>
                    <a:pt x="6" y="3"/>
                    <a:pt x="4" y="6"/>
                    <a:pt x="2" y="7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5"/>
                    <a:pt x="6" y="14"/>
                  </a:cubicBezTo>
                  <a:cubicBezTo>
                    <a:pt x="8" y="13"/>
                    <a:pt x="9" y="14"/>
                    <a:pt x="10" y="15"/>
                  </a:cubicBezTo>
                  <a:cubicBezTo>
                    <a:pt x="11" y="14"/>
                    <a:pt x="12" y="12"/>
                    <a:pt x="14" y="11"/>
                  </a:cubicBezTo>
                  <a:cubicBezTo>
                    <a:pt x="12" y="10"/>
                    <a:pt x="10" y="10"/>
                    <a:pt x="9" y="9"/>
                  </a:cubicBezTo>
                  <a:cubicBezTo>
                    <a:pt x="8" y="9"/>
                    <a:pt x="12" y="6"/>
                    <a:pt x="14" y="6"/>
                  </a:cubicBezTo>
                  <a:cubicBezTo>
                    <a:pt x="16" y="5"/>
                    <a:pt x="15" y="3"/>
                    <a:pt x="13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9" y="2"/>
                    <a:pt x="8" y="2"/>
                    <a:pt x="6" y="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528" y="1758"/>
              <a:ext cx="145" cy="123"/>
            </a:xfrm>
            <a:custGeom>
              <a:avLst/>
              <a:gdLst>
                <a:gd name="T0" fmla="*/ 10 w 54"/>
                <a:gd name="T1" fmla="*/ 7 h 46"/>
                <a:gd name="T2" fmla="*/ 5 w 54"/>
                <a:gd name="T3" fmla="*/ 11 h 46"/>
                <a:gd name="T4" fmla="*/ 2 w 54"/>
                <a:gd name="T5" fmla="*/ 19 h 46"/>
                <a:gd name="T6" fmla="*/ 2 w 54"/>
                <a:gd name="T7" fmla="*/ 30 h 46"/>
                <a:gd name="T8" fmla="*/ 8 w 54"/>
                <a:gd name="T9" fmla="*/ 31 h 46"/>
                <a:gd name="T10" fmla="*/ 11 w 54"/>
                <a:gd name="T11" fmla="*/ 28 h 46"/>
                <a:gd name="T12" fmla="*/ 15 w 54"/>
                <a:gd name="T13" fmla="*/ 27 h 46"/>
                <a:gd name="T14" fmla="*/ 20 w 54"/>
                <a:gd name="T15" fmla="*/ 29 h 46"/>
                <a:gd name="T16" fmla="*/ 23 w 54"/>
                <a:gd name="T17" fmla="*/ 29 h 46"/>
                <a:gd name="T18" fmla="*/ 31 w 54"/>
                <a:gd name="T19" fmla="*/ 29 h 46"/>
                <a:gd name="T20" fmla="*/ 48 w 54"/>
                <a:gd name="T21" fmla="*/ 46 h 46"/>
                <a:gd name="T22" fmla="*/ 48 w 54"/>
                <a:gd name="T23" fmla="*/ 46 h 46"/>
                <a:gd name="T24" fmla="*/ 52 w 54"/>
                <a:gd name="T25" fmla="*/ 46 h 46"/>
                <a:gd name="T26" fmla="*/ 54 w 54"/>
                <a:gd name="T27" fmla="*/ 44 h 46"/>
                <a:gd name="T28" fmla="*/ 46 w 54"/>
                <a:gd name="T29" fmla="*/ 34 h 46"/>
                <a:gd name="T30" fmla="*/ 33 w 54"/>
                <a:gd name="T31" fmla="*/ 26 h 46"/>
                <a:gd name="T32" fmla="*/ 28 w 54"/>
                <a:gd name="T33" fmla="*/ 20 h 46"/>
                <a:gd name="T34" fmla="*/ 22 w 54"/>
                <a:gd name="T35" fmla="*/ 9 h 46"/>
                <a:gd name="T36" fmla="*/ 17 w 54"/>
                <a:gd name="T37" fmla="*/ 0 h 46"/>
                <a:gd name="T38" fmla="*/ 10 w 54"/>
                <a:gd name="T39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6">
                  <a:moveTo>
                    <a:pt x="10" y="7"/>
                  </a:moveTo>
                  <a:cubicBezTo>
                    <a:pt x="8" y="8"/>
                    <a:pt x="5" y="9"/>
                    <a:pt x="5" y="11"/>
                  </a:cubicBezTo>
                  <a:cubicBezTo>
                    <a:pt x="6" y="14"/>
                    <a:pt x="5" y="16"/>
                    <a:pt x="2" y="19"/>
                  </a:cubicBezTo>
                  <a:cubicBezTo>
                    <a:pt x="0" y="22"/>
                    <a:pt x="1" y="27"/>
                    <a:pt x="2" y="30"/>
                  </a:cubicBezTo>
                  <a:cubicBezTo>
                    <a:pt x="5" y="30"/>
                    <a:pt x="8" y="30"/>
                    <a:pt x="8" y="31"/>
                  </a:cubicBezTo>
                  <a:cubicBezTo>
                    <a:pt x="10" y="32"/>
                    <a:pt x="10" y="31"/>
                    <a:pt x="11" y="28"/>
                  </a:cubicBezTo>
                  <a:cubicBezTo>
                    <a:pt x="12" y="26"/>
                    <a:pt x="13" y="26"/>
                    <a:pt x="15" y="27"/>
                  </a:cubicBezTo>
                  <a:cubicBezTo>
                    <a:pt x="16" y="28"/>
                    <a:pt x="17" y="30"/>
                    <a:pt x="20" y="29"/>
                  </a:cubicBezTo>
                  <a:cubicBezTo>
                    <a:pt x="22" y="28"/>
                    <a:pt x="22" y="29"/>
                    <a:pt x="23" y="29"/>
                  </a:cubicBezTo>
                  <a:cubicBezTo>
                    <a:pt x="24" y="30"/>
                    <a:pt x="29" y="29"/>
                    <a:pt x="31" y="29"/>
                  </a:cubicBezTo>
                  <a:cubicBezTo>
                    <a:pt x="33" y="29"/>
                    <a:pt x="48" y="46"/>
                    <a:pt x="48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46"/>
                    <a:pt x="51" y="46"/>
                    <a:pt x="52" y="46"/>
                  </a:cubicBezTo>
                  <a:cubicBezTo>
                    <a:pt x="52" y="45"/>
                    <a:pt x="53" y="45"/>
                    <a:pt x="54" y="44"/>
                  </a:cubicBezTo>
                  <a:cubicBezTo>
                    <a:pt x="52" y="42"/>
                    <a:pt x="49" y="39"/>
                    <a:pt x="46" y="34"/>
                  </a:cubicBezTo>
                  <a:cubicBezTo>
                    <a:pt x="41" y="29"/>
                    <a:pt x="36" y="26"/>
                    <a:pt x="33" y="26"/>
                  </a:cubicBezTo>
                  <a:cubicBezTo>
                    <a:pt x="30" y="26"/>
                    <a:pt x="30" y="21"/>
                    <a:pt x="28" y="20"/>
                  </a:cubicBezTo>
                  <a:cubicBezTo>
                    <a:pt x="26" y="20"/>
                    <a:pt x="22" y="13"/>
                    <a:pt x="22" y="9"/>
                  </a:cubicBezTo>
                  <a:cubicBezTo>
                    <a:pt x="22" y="6"/>
                    <a:pt x="20" y="3"/>
                    <a:pt x="17" y="0"/>
                  </a:cubicBezTo>
                  <a:cubicBezTo>
                    <a:pt x="14" y="4"/>
                    <a:pt x="11" y="6"/>
                    <a:pt x="10" y="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453" y="1827"/>
              <a:ext cx="324" cy="251"/>
            </a:xfrm>
            <a:custGeom>
              <a:avLst/>
              <a:gdLst>
                <a:gd name="T0" fmla="*/ 8 w 121"/>
                <a:gd name="T1" fmla="*/ 61 h 94"/>
                <a:gd name="T2" fmla="*/ 15 w 121"/>
                <a:gd name="T3" fmla="*/ 70 h 94"/>
                <a:gd name="T4" fmla="*/ 23 w 121"/>
                <a:gd name="T5" fmla="*/ 76 h 94"/>
                <a:gd name="T6" fmla="*/ 23 w 121"/>
                <a:gd name="T7" fmla="*/ 83 h 94"/>
                <a:gd name="T8" fmla="*/ 25 w 121"/>
                <a:gd name="T9" fmla="*/ 85 h 94"/>
                <a:gd name="T10" fmla="*/ 33 w 121"/>
                <a:gd name="T11" fmla="*/ 86 h 94"/>
                <a:gd name="T12" fmla="*/ 43 w 121"/>
                <a:gd name="T13" fmla="*/ 92 h 94"/>
                <a:gd name="T14" fmla="*/ 52 w 121"/>
                <a:gd name="T15" fmla="*/ 93 h 94"/>
                <a:gd name="T16" fmla="*/ 57 w 121"/>
                <a:gd name="T17" fmla="*/ 89 h 94"/>
                <a:gd name="T18" fmla="*/ 64 w 121"/>
                <a:gd name="T19" fmla="*/ 87 h 94"/>
                <a:gd name="T20" fmla="*/ 68 w 121"/>
                <a:gd name="T21" fmla="*/ 89 h 94"/>
                <a:gd name="T22" fmla="*/ 72 w 121"/>
                <a:gd name="T23" fmla="*/ 88 h 94"/>
                <a:gd name="T24" fmla="*/ 79 w 121"/>
                <a:gd name="T25" fmla="*/ 87 h 94"/>
                <a:gd name="T26" fmla="*/ 89 w 121"/>
                <a:gd name="T27" fmla="*/ 81 h 94"/>
                <a:gd name="T28" fmla="*/ 98 w 121"/>
                <a:gd name="T29" fmla="*/ 80 h 94"/>
                <a:gd name="T30" fmla="*/ 120 w 121"/>
                <a:gd name="T31" fmla="*/ 58 h 94"/>
                <a:gd name="T32" fmla="*/ 117 w 121"/>
                <a:gd name="T33" fmla="*/ 57 h 94"/>
                <a:gd name="T34" fmla="*/ 106 w 121"/>
                <a:gd name="T35" fmla="*/ 54 h 94"/>
                <a:gd name="T36" fmla="*/ 89 w 121"/>
                <a:gd name="T37" fmla="*/ 48 h 94"/>
                <a:gd name="T38" fmla="*/ 84 w 121"/>
                <a:gd name="T39" fmla="*/ 44 h 94"/>
                <a:gd name="T40" fmla="*/ 79 w 121"/>
                <a:gd name="T41" fmla="*/ 36 h 94"/>
                <a:gd name="T42" fmla="*/ 80 w 121"/>
                <a:gd name="T43" fmla="*/ 33 h 94"/>
                <a:gd name="T44" fmla="*/ 76 w 121"/>
                <a:gd name="T45" fmla="*/ 32 h 94"/>
                <a:gd name="T46" fmla="*/ 72 w 121"/>
                <a:gd name="T47" fmla="*/ 32 h 94"/>
                <a:gd name="T48" fmla="*/ 72 w 121"/>
                <a:gd name="T49" fmla="*/ 25 h 94"/>
                <a:gd name="T50" fmla="*/ 76 w 121"/>
                <a:gd name="T51" fmla="*/ 20 h 94"/>
                <a:gd name="T52" fmla="*/ 59 w 121"/>
                <a:gd name="T53" fmla="*/ 3 h 94"/>
                <a:gd name="T54" fmla="*/ 51 w 121"/>
                <a:gd name="T55" fmla="*/ 3 h 94"/>
                <a:gd name="T56" fmla="*/ 48 w 121"/>
                <a:gd name="T57" fmla="*/ 3 h 94"/>
                <a:gd name="T58" fmla="*/ 43 w 121"/>
                <a:gd name="T59" fmla="*/ 1 h 94"/>
                <a:gd name="T60" fmla="*/ 39 w 121"/>
                <a:gd name="T61" fmla="*/ 2 h 94"/>
                <a:gd name="T62" fmla="*/ 36 w 121"/>
                <a:gd name="T63" fmla="*/ 5 h 94"/>
                <a:gd name="T64" fmla="*/ 30 w 121"/>
                <a:gd name="T65" fmla="*/ 4 h 94"/>
                <a:gd name="T66" fmla="*/ 30 w 121"/>
                <a:gd name="T67" fmla="*/ 4 h 94"/>
                <a:gd name="T68" fmla="*/ 27 w 121"/>
                <a:gd name="T69" fmla="*/ 14 h 94"/>
                <a:gd name="T70" fmla="*/ 23 w 121"/>
                <a:gd name="T71" fmla="*/ 18 h 94"/>
                <a:gd name="T72" fmla="*/ 18 w 121"/>
                <a:gd name="T73" fmla="*/ 24 h 94"/>
                <a:gd name="T74" fmla="*/ 16 w 121"/>
                <a:gd name="T75" fmla="*/ 32 h 94"/>
                <a:gd name="T76" fmla="*/ 12 w 121"/>
                <a:gd name="T77" fmla="*/ 35 h 94"/>
                <a:gd name="T78" fmla="*/ 10 w 121"/>
                <a:gd name="T79" fmla="*/ 43 h 94"/>
                <a:gd name="T80" fmla="*/ 9 w 121"/>
                <a:gd name="T81" fmla="*/ 52 h 94"/>
                <a:gd name="T82" fmla="*/ 2 w 121"/>
                <a:gd name="T83" fmla="*/ 53 h 94"/>
                <a:gd name="T84" fmla="*/ 1 w 121"/>
                <a:gd name="T85" fmla="*/ 58 h 94"/>
                <a:gd name="T86" fmla="*/ 8 w 121"/>
                <a:gd name="T87" fmla="*/ 6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94">
                  <a:moveTo>
                    <a:pt x="8" y="61"/>
                  </a:moveTo>
                  <a:cubicBezTo>
                    <a:pt x="9" y="64"/>
                    <a:pt x="14" y="66"/>
                    <a:pt x="15" y="70"/>
                  </a:cubicBezTo>
                  <a:cubicBezTo>
                    <a:pt x="17" y="74"/>
                    <a:pt x="21" y="76"/>
                    <a:pt x="23" y="76"/>
                  </a:cubicBezTo>
                  <a:cubicBezTo>
                    <a:pt x="24" y="76"/>
                    <a:pt x="23" y="79"/>
                    <a:pt x="23" y="83"/>
                  </a:cubicBezTo>
                  <a:cubicBezTo>
                    <a:pt x="23" y="84"/>
                    <a:pt x="25" y="84"/>
                    <a:pt x="25" y="85"/>
                  </a:cubicBezTo>
                  <a:cubicBezTo>
                    <a:pt x="26" y="85"/>
                    <a:pt x="32" y="85"/>
                    <a:pt x="33" y="86"/>
                  </a:cubicBezTo>
                  <a:cubicBezTo>
                    <a:pt x="35" y="88"/>
                    <a:pt x="41" y="92"/>
                    <a:pt x="43" y="92"/>
                  </a:cubicBezTo>
                  <a:cubicBezTo>
                    <a:pt x="44" y="92"/>
                    <a:pt x="51" y="92"/>
                    <a:pt x="52" y="93"/>
                  </a:cubicBezTo>
                  <a:cubicBezTo>
                    <a:pt x="53" y="94"/>
                    <a:pt x="54" y="90"/>
                    <a:pt x="57" y="89"/>
                  </a:cubicBezTo>
                  <a:cubicBezTo>
                    <a:pt x="60" y="87"/>
                    <a:pt x="64" y="86"/>
                    <a:pt x="64" y="87"/>
                  </a:cubicBezTo>
                  <a:cubicBezTo>
                    <a:pt x="65" y="89"/>
                    <a:pt x="67" y="90"/>
                    <a:pt x="68" y="89"/>
                  </a:cubicBezTo>
                  <a:cubicBezTo>
                    <a:pt x="69" y="89"/>
                    <a:pt x="70" y="88"/>
                    <a:pt x="72" y="88"/>
                  </a:cubicBezTo>
                  <a:cubicBezTo>
                    <a:pt x="75" y="87"/>
                    <a:pt x="78" y="87"/>
                    <a:pt x="79" y="87"/>
                  </a:cubicBezTo>
                  <a:cubicBezTo>
                    <a:pt x="80" y="87"/>
                    <a:pt x="84" y="81"/>
                    <a:pt x="89" y="81"/>
                  </a:cubicBezTo>
                  <a:cubicBezTo>
                    <a:pt x="94" y="81"/>
                    <a:pt x="96" y="82"/>
                    <a:pt x="98" y="80"/>
                  </a:cubicBezTo>
                  <a:cubicBezTo>
                    <a:pt x="100" y="77"/>
                    <a:pt x="118" y="60"/>
                    <a:pt x="120" y="58"/>
                  </a:cubicBezTo>
                  <a:cubicBezTo>
                    <a:pt x="121" y="57"/>
                    <a:pt x="118" y="57"/>
                    <a:pt x="117" y="57"/>
                  </a:cubicBezTo>
                  <a:cubicBezTo>
                    <a:pt x="115" y="57"/>
                    <a:pt x="111" y="56"/>
                    <a:pt x="106" y="54"/>
                  </a:cubicBezTo>
                  <a:cubicBezTo>
                    <a:pt x="100" y="52"/>
                    <a:pt x="91" y="49"/>
                    <a:pt x="89" y="48"/>
                  </a:cubicBezTo>
                  <a:cubicBezTo>
                    <a:pt x="88" y="48"/>
                    <a:pt x="85" y="44"/>
                    <a:pt x="84" y="44"/>
                  </a:cubicBezTo>
                  <a:cubicBezTo>
                    <a:pt x="83" y="43"/>
                    <a:pt x="80" y="38"/>
                    <a:pt x="79" y="36"/>
                  </a:cubicBezTo>
                  <a:cubicBezTo>
                    <a:pt x="79" y="36"/>
                    <a:pt x="79" y="35"/>
                    <a:pt x="80" y="33"/>
                  </a:cubicBezTo>
                  <a:cubicBezTo>
                    <a:pt x="79" y="32"/>
                    <a:pt x="78" y="31"/>
                    <a:pt x="76" y="32"/>
                  </a:cubicBezTo>
                  <a:cubicBezTo>
                    <a:pt x="75" y="33"/>
                    <a:pt x="72" y="33"/>
                    <a:pt x="72" y="32"/>
                  </a:cubicBezTo>
                  <a:cubicBezTo>
                    <a:pt x="71" y="31"/>
                    <a:pt x="70" y="27"/>
                    <a:pt x="72" y="25"/>
                  </a:cubicBezTo>
                  <a:cubicBezTo>
                    <a:pt x="74" y="23"/>
                    <a:pt x="76" y="20"/>
                    <a:pt x="76" y="20"/>
                  </a:cubicBezTo>
                  <a:cubicBezTo>
                    <a:pt x="76" y="20"/>
                    <a:pt x="61" y="3"/>
                    <a:pt x="59" y="3"/>
                  </a:cubicBezTo>
                  <a:cubicBezTo>
                    <a:pt x="57" y="3"/>
                    <a:pt x="52" y="4"/>
                    <a:pt x="51" y="3"/>
                  </a:cubicBezTo>
                  <a:cubicBezTo>
                    <a:pt x="50" y="3"/>
                    <a:pt x="50" y="2"/>
                    <a:pt x="48" y="3"/>
                  </a:cubicBezTo>
                  <a:cubicBezTo>
                    <a:pt x="45" y="4"/>
                    <a:pt x="44" y="2"/>
                    <a:pt x="43" y="1"/>
                  </a:cubicBezTo>
                  <a:cubicBezTo>
                    <a:pt x="41" y="0"/>
                    <a:pt x="40" y="0"/>
                    <a:pt x="39" y="2"/>
                  </a:cubicBezTo>
                  <a:cubicBezTo>
                    <a:pt x="38" y="5"/>
                    <a:pt x="38" y="6"/>
                    <a:pt x="36" y="5"/>
                  </a:cubicBezTo>
                  <a:cubicBezTo>
                    <a:pt x="36" y="4"/>
                    <a:pt x="33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8"/>
                    <a:pt x="27" y="12"/>
                    <a:pt x="27" y="14"/>
                  </a:cubicBezTo>
                  <a:cubicBezTo>
                    <a:pt x="27" y="16"/>
                    <a:pt x="25" y="18"/>
                    <a:pt x="23" y="18"/>
                  </a:cubicBezTo>
                  <a:cubicBezTo>
                    <a:pt x="22" y="18"/>
                    <a:pt x="20" y="22"/>
                    <a:pt x="18" y="24"/>
                  </a:cubicBezTo>
                  <a:cubicBezTo>
                    <a:pt x="16" y="26"/>
                    <a:pt x="18" y="30"/>
                    <a:pt x="16" y="32"/>
                  </a:cubicBezTo>
                  <a:cubicBezTo>
                    <a:pt x="14" y="33"/>
                    <a:pt x="11" y="34"/>
                    <a:pt x="12" y="35"/>
                  </a:cubicBezTo>
                  <a:cubicBezTo>
                    <a:pt x="14" y="37"/>
                    <a:pt x="10" y="40"/>
                    <a:pt x="10" y="43"/>
                  </a:cubicBezTo>
                  <a:cubicBezTo>
                    <a:pt x="10" y="46"/>
                    <a:pt x="9" y="51"/>
                    <a:pt x="9" y="52"/>
                  </a:cubicBezTo>
                  <a:cubicBezTo>
                    <a:pt x="8" y="52"/>
                    <a:pt x="2" y="51"/>
                    <a:pt x="2" y="53"/>
                  </a:cubicBezTo>
                  <a:cubicBezTo>
                    <a:pt x="2" y="56"/>
                    <a:pt x="0" y="56"/>
                    <a:pt x="1" y="58"/>
                  </a:cubicBezTo>
                  <a:cubicBezTo>
                    <a:pt x="2" y="59"/>
                    <a:pt x="7" y="59"/>
                    <a:pt x="8" y="6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504" y="1365"/>
              <a:ext cx="32" cy="40"/>
            </a:xfrm>
            <a:custGeom>
              <a:avLst/>
              <a:gdLst>
                <a:gd name="T0" fmla="*/ 10 w 12"/>
                <a:gd name="T1" fmla="*/ 7 h 15"/>
                <a:gd name="T2" fmla="*/ 6 w 12"/>
                <a:gd name="T3" fmla="*/ 1 h 15"/>
                <a:gd name="T4" fmla="*/ 6 w 12"/>
                <a:gd name="T5" fmla="*/ 2 h 15"/>
                <a:gd name="T6" fmla="*/ 0 w 12"/>
                <a:gd name="T7" fmla="*/ 14 h 15"/>
                <a:gd name="T8" fmla="*/ 4 w 12"/>
                <a:gd name="T9" fmla="*/ 15 h 15"/>
                <a:gd name="T10" fmla="*/ 10 w 12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7"/>
                  </a:moveTo>
                  <a:cubicBezTo>
                    <a:pt x="11" y="6"/>
                    <a:pt x="12" y="0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4"/>
                    <a:pt x="2" y="9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2"/>
                    <a:pt x="9" y="8"/>
                    <a:pt x="10" y="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515" y="1307"/>
              <a:ext cx="147" cy="117"/>
            </a:xfrm>
            <a:custGeom>
              <a:avLst/>
              <a:gdLst>
                <a:gd name="T0" fmla="*/ 6 w 55"/>
                <a:gd name="T1" fmla="*/ 29 h 44"/>
                <a:gd name="T2" fmla="*/ 0 w 55"/>
                <a:gd name="T3" fmla="*/ 37 h 44"/>
                <a:gd name="T4" fmla="*/ 0 w 55"/>
                <a:gd name="T5" fmla="*/ 37 h 44"/>
                <a:gd name="T6" fmla="*/ 1 w 55"/>
                <a:gd name="T7" fmla="*/ 40 h 44"/>
                <a:gd name="T8" fmla="*/ 8 w 55"/>
                <a:gd name="T9" fmla="*/ 44 h 44"/>
                <a:gd name="T10" fmla="*/ 16 w 55"/>
                <a:gd name="T11" fmla="*/ 40 h 44"/>
                <a:gd name="T12" fmla="*/ 43 w 55"/>
                <a:gd name="T13" fmla="*/ 26 h 44"/>
                <a:gd name="T14" fmla="*/ 45 w 55"/>
                <a:gd name="T15" fmla="*/ 21 h 44"/>
                <a:gd name="T16" fmla="*/ 46 w 55"/>
                <a:gd name="T17" fmla="*/ 15 h 44"/>
                <a:gd name="T18" fmla="*/ 45 w 55"/>
                <a:gd name="T19" fmla="*/ 8 h 44"/>
                <a:gd name="T20" fmla="*/ 50 w 55"/>
                <a:gd name="T21" fmla="*/ 4 h 44"/>
                <a:gd name="T22" fmla="*/ 55 w 55"/>
                <a:gd name="T23" fmla="*/ 1 h 44"/>
                <a:gd name="T24" fmla="*/ 52 w 55"/>
                <a:gd name="T25" fmla="*/ 0 h 44"/>
                <a:gd name="T26" fmla="*/ 43 w 55"/>
                <a:gd name="T27" fmla="*/ 1 h 44"/>
                <a:gd name="T28" fmla="*/ 32 w 55"/>
                <a:gd name="T29" fmla="*/ 4 h 44"/>
                <a:gd name="T30" fmla="*/ 23 w 55"/>
                <a:gd name="T31" fmla="*/ 4 h 44"/>
                <a:gd name="T32" fmla="*/ 18 w 55"/>
                <a:gd name="T33" fmla="*/ 5 h 44"/>
                <a:gd name="T34" fmla="*/ 11 w 55"/>
                <a:gd name="T35" fmla="*/ 5 h 44"/>
                <a:gd name="T36" fmla="*/ 7 w 55"/>
                <a:gd name="T37" fmla="*/ 7 h 44"/>
                <a:gd name="T38" fmla="*/ 3 w 55"/>
                <a:gd name="T39" fmla="*/ 13 h 44"/>
                <a:gd name="T40" fmla="*/ 3 w 55"/>
                <a:gd name="T41" fmla="*/ 17 h 44"/>
                <a:gd name="T42" fmla="*/ 2 w 55"/>
                <a:gd name="T43" fmla="*/ 23 h 44"/>
                <a:gd name="T44" fmla="*/ 6 w 55"/>
                <a:gd name="T45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44">
                  <a:moveTo>
                    <a:pt x="6" y="29"/>
                  </a:moveTo>
                  <a:cubicBezTo>
                    <a:pt x="5" y="30"/>
                    <a:pt x="2" y="34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13" y="40"/>
                    <a:pt x="16" y="40"/>
                  </a:cubicBezTo>
                  <a:cubicBezTo>
                    <a:pt x="18" y="40"/>
                    <a:pt x="43" y="26"/>
                    <a:pt x="43" y="26"/>
                  </a:cubicBezTo>
                  <a:cubicBezTo>
                    <a:pt x="43" y="26"/>
                    <a:pt x="45" y="23"/>
                    <a:pt x="45" y="21"/>
                  </a:cubicBezTo>
                  <a:cubicBezTo>
                    <a:pt x="45" y="20"/>
                    <a:pt x="45" y="17"/>
                    <a:pt x="46" y="15"/>
                  </a:cubicBezTo>
                  <a:cubicBezTo>
                    <a:pt x="47" y="13"/>
                    <a:pt x="44" y="11"/>
                    <a:pt x="45" y="8"/>
                  </a:cubicBezTo>
                  <a:cubicBezTo>
                    <a:pt x="46" y="6"/>
                    <a:pt x="50" y="4"/>
                    <a:pt x="50" y="4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48" y="2"/>
                    <a:pt x="43" y="1"/>
                  </a:cubicBezTo>
                  <a:cubicBezTo>
                    <a:pt x="38" y="1"/>
                    <a:pt x="37" y="4"/>
                    <a:pt x="32" y="4"/>
                  </a:cubicBezTo>
                  <a:cubicBezTo>
                    <a:pt x="27" y="4"/>
                    <a:pt x="24" y="6"/>
                    <a:pt x="23" y="4"/>
                  </a:cubicBezTo>
                  <a:cubicBezTo>
                    <a:pt x="22" y="3"/>
                    <a:pt x="21" y="3"/>
                    <a:pt x="18" y="5"/>
                  </a:cubicBezTo>
                  <a:cubicBezTo>
                    <a:pt x="14" y="7"/>
                    <a:pt x="12" y="6"/>
                    <a:pt x="11" y="5"/>
                  </a:cubicBezTo>
                  <a:cubicBezTo>
                    <a:pt x="9" y="4"/>
                    <a:pt x="8" y="5"/>
                    <a:pt x="7" y="7"/>
                  </a:cubicBezTo>
                  <a:cubicBezTo>
                    <a:pt x="7" y="8"/>
                    <a:pt x="8" y="12"/>
                    <a:pt x="3" y="13"/>
                  </a:cubicBezTo>
                  <a:cubicBezTo>
                    <a:pt x="2" y="14"/>
                    <a:pt x="2" y="16"/>
                    <a:pt x="3" y="17"/>
                  </a:cubicBezTo>
                  <a:cubicBezTo>
                    <a:pt x="4" y="18"/>
                    <a:pt x="2" y="20"/>
                    <a:pt x="2" y="23"/>
                  </a:cubicBezTo>
                  <a:cubicBezTo>
                    <a:pt x="8" y="22"/>
                    <a:pt x="7" y="28"/>
                    <a:pt x="6" y="2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447" y="1280"/>
              <a:ext cx="83" cy="101"/>
            </a:xfrm>
            <a:custGeom>
              <a:avLst/>
              <a:gdLst>
                <a:gd name="T0" fmla="*/ 8 w 31"/>
                <a:gd name="T1" fmla="*/ 3 h 38"/>
                <a:gd name="T2" fmla="*/ 3 w 31"/>
                <a:gd name="T3" fmla="*/ 7 h 38"/>
                <a:gd name="T4" fmla="*/ 6 w 31"/>
                <a:gd name="T5" fmla="*/ 11 h 38"/>
                <a:gd name="T6" fmla="*/ 5 w 31"/>
                <a:gd name="T7" fmla="*/ 15 h 38"/>
                <a:gd name="T8" fmla="*/ 5 w 31"/>
                <a:gd name="T9" fmla="*/ 22 h 38"/>
                <a:gd name="T10" fmla="*/ 2 w 31"/>
                <a:gd name="T11" fmla="*/ 32 h 38"/>
                <a:gd name="T12" fmla="*/ 4 w 31"/>
                <a:gd name="T13" fmla="*/ 37 h 38"/>
                <a:gd name="T14" fmla="*/ 19 w 31"/>
                <a:gd name="T15" fmla="*/ 32 h 38"/>
                <a:gd name="T16" fmla="*/ 27 w 31"/>
                <a:gd name="T17" fmla="*/ 29 h 38"/>
                <a:gd name="T18" fmla="*/ 30 w 31"/>
                <a:gd name="T19" fmla="*/ 25 h 38"/>
                <a:gd name="T20" fmla="*/ 28 w 31"/>
                <a:gd name="T21" fmla="*/ 14 h 38"/>
                <a:gd name="T22" fmla="*/ 20 w 31"/>
                <a:gd name="T23" fmla="*/ 0 h 38"/>
                <a:gd name="T24" fmla="*/ 15 w 31"/>
                <a:gd name="T25" fmla="*/ 2 h 38"/>
                <a:gd name="T26" fmla="*/ 8 w 31"/>
                <a:gd name="T2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8">
                  <a:moveTo>
                    <a:pt x="8" y="3"/>
                  </a:moveTo>
                  <a:cubicBezTo>
                    <a:pt x="7" y="4"/>
                    <a:pt x="5" y="5"/>
                    <a:pt x="3" y="7"/>
                  </a:cubicBezTo>
                  <a:cubicBezTo>
                    <a:pt x="4" y="8"/>
                    <a:pt x="4" y="11"/>
                    <a:pt x="6" y="11"/>
                  </a:cubicBezTo>
                  <a:cubicBezTo>
                    <a:pt x="8" y="11"/>
                    <a:pt x="8" y="15"/>
                    <a:pt x="5" y="15"/>
                  </a:cubicBezTo>
                  <a:cubicBezTo>
                    <a:pt x="3" y="14"/>
                    <a:pt x="3" y="18"/>
                    <a:pt x="5" y="22"/>
                  </a:cubicBezTo>
                  <a:cubicBezTo>
                    <a:pt x="7" y="26"/>
                    <a:pt x="0" y="30"/>
                    <a:pt x="2" y="32"/>
                  </a:cubicBezTo>
                  <a:cubicBezTo>
                    <a:pt x="4" y="34"/>
                    <a:pt x="3" y="36"/>
                    <a:pt x="4" y="37"/>
                  </a:cubicBezTo>
                  <a:cubicBezTo>
                    <a:pt x="4" y="38"/>
                    <a:pt x="14" y="37"/>
                    <a:pt x="19" y="32"/>
                  </a:cubicBezTo>
                  <a:cubicBezTo>
                    <a:pt x="23" y="28"/>
                    <a:pt x="24" y="28"/>
                    <a:pt x="27" y="29"/>
                  </a:cubicBezTo>
                  <a:cubicBezTo>
                    <a:pt x="29" y="29"/>
                    <a:pt x="31" y="27"/>
                    <a:pt x="30" y="25"/>
                  </a:cubicBezTo>
                  <a:cubicBezTo>
                    <a:pt x="29" y="24"/>
                    <a:pt x="28" y="19"/>
                    <a:pt x="28" y="14"/>
                  </a:cubicBezTo>
                  <a:cubicBezTo>
                    <a:pt x="28" y="10"/>
                    <a:pt x="24" y="5"/>
                    <a:pt x="20" y="0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2" y="2"/>
                    <a:pt x="9" y="2"/>
                    <a:pt x="8" y="3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640" y="1568"/>
              <a:ext cx="96" cy="126"/>
            </a:xfrm>
            <a:custGeom>
              <a:avLst/>
              <a:gdLst>
                <a:gd name="T0" fmla="*/ 36 w 36"/>
                <a:gd name="T1" fmla="*/ 39 h 47"/>
                <a:gd name="T2" fmla="*/ 33 w 36"/>
                <a:gd name="T3" fmla="*/ 24 h 47"/>
                <a:gd name="T4" fmla="*/ 27 w 36"/>
                <a:gd name="T5" fmla="*/ 30 h 47"/>
                <a:gd name="T6" fmla="*/ 27 w 36"/>
                <a:gd name="T7" fmla="*/ 21 h 47"/>
                <a:gd name="T8" fmla="*/ 33 w 36"/>
                <a:gd name="T9" fmla="*/ 13 h 47"/>
                <a:gd name="T10" fmla="*/ 28 w 36"/>
                <a:gd name="T11" fmla="*/ 11 h 47"/>
                <a:gd name="T12" fmla="*/ 19 w 36"/>
                <a:gd name="T13" fmla="*/ 12 h 47"/>
                <a:gd name="T14" fmla="*/ 15 w 36"/>
                <a:gd name="T15" fmla="*/ 8 h 47"/>
                <a:gd name="T16" fmla="*/ 9 w 36"/>
                <a:gd name="T17" fmla="*/ 4 h 47"/>
                <a:gd name="T18" fmla="*/ 3 w 36"/>
                <a:gd name="T19" fmla="*/ 4 h 47"/>
                <a:gd name="T20" fmla="*/ 8 w 36"/>
                <a:gd name="T21" fmla="*/ 10 h 47"/>
                <a:gd name="T22" fmla="*/ 4 w 36"/>
                <a:gd name="T23" fmla="*/ 14 h 47"/>
                <a:gd name="T24" fmla="*/ 6 w 36"/>
                <a:gd name="T25" fmla="*/ 26 h 47"/>
                <a:gd name="T26" fmla="*/ 8 w 36"/>
                <a:gd name="T27" fmla="*/ 40 h 47"/>
                <a:gd name="T28" fmla="*/ 14 w 36"/>
                <a:gd name="T29" fmla="*/ 39 h 47"/>
                <a:gd name="T30" fmla="*/ 20 w 36"/>
                <a:gd name="T31" fmla="*/ 36 h 47"/>
                <a:gd name="T32" fmla="*/ 25 w 36"/>
                <a:gd name="T33" fmla="*/ 32 h 47"/>
                <a:gd name="T34" fmla="*/ 29 w 36"/>
                <a:gd name="T35" fmla="*/ 43 h 47"/>
                <a:gd name="T36" fmla="*/ 31 w 36"/>
                <a:gd name="T37" fmla="*/ 47 h 47"/>
                <a:gd name="T38" fmla="*/ 33 w 36"/>
                <a:gd name="T39" fmla="*/ 45 h 47"/>
                <a:gd name="T40" fmla="*/ 36 w 36"/>
                <a:gd name="T41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7">
                  <a:moveTo>
                    <a:pt x="36" y="39"/>
                  </a:moveTo>
                  <a:cubicBezTo>
                    <a:pt x="34" y="31"/>
                    <a:pt x="34" y="24"/>
                    <a:pt x="33" y="24"/>
                  </a:cubicBezTo>
                  <a:cubicBezTo>
                    <a:pt x="31" y="24"/>
                    <a:pt x="29" y="31"/>
                    <a:pt x="27" y="30"/>
                  </a:cubicBezTo>
                  <a:cubicBezTo>
                    <a:pt x="24" y="30"/>
                    <a:pt x="24" y="21"/>
                    <a:pt x="27" y="21"/>
                  </a:cubicBezTo>
                  <a:cubicBezTo>
                    <a:pt x="30" y="21"/>
                    <a:pt x="33" y="15"/>
                    <a:pt x="33" y="13"/>
                  </a:cubicBezTo>
                  <a:cubicBezTo>
                    <a:pt x="33" y="11"/>
                    <a:pt x="31" y="11"/>
                    <a:pt x="28" y="11"/>
                  </a:cubicBezTo>
                  <a:cubicBezTo>
                    <a:pt x="25" y="11"/>
                    <a:pt x="19" y="12"/>
                    <a:pt x="19" y="12"/>
                  </a:cubicBezTo>
                  <a:cubicBezTo>
                    <a:pt x="19" y="12"/>
                    <a:pt x="15" y="10"/>
                    <a:pt x="15" y="8"/>
                  </a:cubicBezTo>
                  <a:cubicBezTo>
                    <a:pt x="15" y="5"/>
                    <a:pt x="13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4"/>
                  </a:cubicBezTo>
                  <a:cubicBezTo>
                    <a:pt x="3" y="16"/>
                    <a:pt x="4" y="22"/>
                    <a:pt x="6" y="26"/>
                  </a:cubicBezTo>
                  <a:cubicBezTo>
                    <a:pt x="7" y="28"/>
                    <a:pt x="8" y="35"/>
                    <a:pt x="8" y="40"/>
                  </a:cubicBezTo>
                  <a:cubicBezTo>
                    <a:pt x="11" y="40"/>
                    <a:pt x="12" y="39"/>
                    <a:pt x="14" y="39"/>
                  </a:cubicBezTo>
                  <a:cubicBezTo>
                    <a:pt x="16" y="39"/>
                    <a:pt x="20" y="39"/>
                    <a:pt x="20" y="36"/>
                  </a:cubicBezTo>
                  <a:cubicBezTo>
                    <a:pt x="20" y="33"/>
                    <a:pt x="23" y="31"/>
                    <a:pt x="25" y="32"/>
                  </a:cubicBezTo>
                  <a:cubicBezTo>
                    <a:pt x="27" y="33"/>
                    <a:pt x="29" y="39"/>
                    <a:pt x="29" y="43"/>
                  </a:cubicBezTo>
                  <a:cubicBezTo>
                    <a:pt x="29" y="44"/>
                    <a:pt x="30" y="45"/>
                    <a:pt x="31" y="47"/>
                  </a:cubicBezTo>
                  <a:cubicBezTo>
                    <a:pt x="32" y="46"/>
                    <a:pt x="33" y="45"/>
                    <a:pt x="33" y="45"/>
                  </a:cubicBezTo>
                  <a:cubicBezTo>
                    <a:pt x="33" y="45"/>
                    <a:pt x="34" y="41"/>
                    <a:pt x="36" y="39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228" y="1352"/>
              <a:ext cx="599" cy="633"/>
            </a:xfrm>
            <a:custGeom>
              <a:avLst/>
              <a:gdLst>
                <a:gd name="T0" fmla="*/ 158 w 224"/>
                <a:gd name="T1" fmla="*/ 95 h 237"/>
                <a:gd name="T2" fmla="*/ 157 w 224"/>
                <a:gd name="T3" fmla="*/ 85 h 237"/>
                <a:gd name="T4" fmla="*/ 169 w 224"/>
                <a:gd name="T5" fmla="*/ 89 h 237"/>
                <a:gd name="T6" fmla="*/ 182 w 224"/>
                <a:gd name="T7" fmla="*/ 92 h 237"/>
                <a:gd name="T8" fmla="*/ 181 w 224"/>
                <a:gd name="T9" fmla="*/ 102 h 237"/>
                <a:gd name="T10" fmla="*/ 187 w 224"/>
                <a:gd name="T11" fmla="*/ 105 h 237"/>
                <a:gd name="T12" fmla="*/ 191 w 224"/>
                <a:gd name="T13" fmla="*/ 120 h 237"/>
                <a:gd name="T14" fmla="*/ 195 w 224"/>
                <a:gd name="T15" fmla="*/ 103 h 237"/>
                <a:gd name="T16" fmla="*/ 204 w 224"/>
                <a:gd name="T17" fmla="*/ 94 h 237"/>
                <a:gd name="T18" fmla="*/ 212 w 224"/>
                <a:gd name="T19" fmla="*/ 77 h 237"/>
                <a:gd name="T20" fmla="*/ 222 w 224"/>
                <a:gd name="T21" fmla="*/ 74 h 237"/>
                <a:gd name="T22" fmla="*/ 223 w 224"/>
                <a:gd name="T23" fmla="*/ 65 h 237"/>
                <a:gd name="T24" fmla="*/ 215 w 224"/>
                <a:gd name="T25" fmla="*/ 57 h 237"/>
                <a:gd name="T26" fmla="*/ 201 w 224"/>
                <a:gd name="T27" fmla="*/ 58 h 237"/>
                <a:gd name="T28" fmla="*/ 191 w 224"/>
                <a:gd name="T29" fmla="*/ 66 h 237"/>
                <a:gd name="T30" fmla="*/ 183 w 224"/>
                <a:gd name="T31" fmla="*/ 71 h 237"/>
                <a:gd name="T32" fmla="*/ 176 w 224"/>
                <a:gd name="T33" fmla="*/ 79 h 237"/>
                <a:gd name="T34" fmla="*/ 163 w 224"/>
                <a:gd name="T35" fmla="*/ 77 h 237"/>
                <a:gd name="T36" fmla="*/ 158 w 224"/>
                <a:gd name="T37" fmla="*/ 67 h 237"/>
                <a:gd name="T38" fmla="*/ 155 w 224"/>
                <a:gd name="T39" fmla="*/ 80 h 237"/>
                <a:gd name="T40" fmla="*/ 130 w 224"/>
                <a:gd name="T41" fmla="*/ 77 h 237"/>
                <a:gd name="T42" fmla="*/ 118 w 224"/>
                <a:gd name="T43" fmla="*/ 73 h 237"/>
                <a:gd name="T44" fmla="*/ 106 w 224"/>
                <a:gd name="T45" fmla="*/ 67 h 237"/>
                <a:gd name="T46" fmla="*/ 95 w 224"/>
                <a:gd name="T47" fmla="*/ 60 h 237"/>
                <a:gd name="T48" fmla="*/ 100 w 224"/>
                <a:gd name="T49" fmla="*/ 49 h 237"/>
                <a:gd name="T50" fmla="*/ 92 w 224"/>
                <a:gd name="T51" fmla="*/ 41 h 237"/>
                <a:gd name="T52" fmla="*/ 82 w 224"/>
                <a:gd name="T53" fmla="*/ 30 h 237"/>
                <a:gd name="T54" fmla="*/ 89 w 224"/>
                <a:gd name="T55" fmla="*/ 24 h 237"/>
                <a:gd name="T56" fmla="*/ 84 w 224"/>
                <a:gd name="T57" fmla="*/ 9 h 237"/>
                <a:gd name="T58" fmla="*/ 76 w 224"/>
                <a:gd name="T59" fmla="*/ 0 h 237"/>
                <a:gd name="T60" fmla="*/ 70 w 224"/>
                <a:gd name="T61" fmla="*/ 6 h 237"/>
                <a:gd name="T62" fmla="*/ 50 w 224"/>
                <a:gd name="T63" fmla="*/ 7 h 237"/>
                <a:gd name="T64" fmla="*/ 47 w 224"/>
                <a:gd name="T65" fmla="*/ 19 h 237"/>
                <a:gd name="T66" fmla="*/ 56 w 224"/>
                <a:gd name="T67" fmla="*/ 30 h 237"/>
                <a:gd name="T68" fmla="*/ 50 w 224"/>
                <a:gd name="T69" fmla="*/ 42 h 237"/>
                <a:gd name="T70" fmla="*/ 41 w 224"/>
                <a:gd name="T71" fmla="*/ 51 h 237"/>
                <a:gd name="T72" fmla="*/ 32 w 224"/>
                <a:gd name="T73" fmla="*/ 63 h 237"/>
                <a:gd name="T74" fmla="*/ 22 w 224"/>
                <a:gd name="T75" fmla="*/ 70 h 237"/>
                <a:gd name="T76" fmla="*/ 10 w 224"/>
                <a:gd name="T77" fmla="*/ 77 h 237"/>
                <a:gd name="T78" fmla="*/ 18 w 224"/>
                <a:gd name="T79" fmla="*/ 91 h 237"/>
                <a:gd name="T80" fmla="*/ 15 w 224"/>
                <a:gd name="T81" fmla="*/ 100 h 237"/>
                <a:gd name="T82" fmla="*/ 0 w 224"/>
                <a:gd name="T83" fmla="*/ 105 h 237"/>
                <a:gd name="T84" fmla="*/ 7 w 224"/>
                <a:gd name="T85" fmla="*/ 112 h 237"/>
                <a:gd name="T86" fmla="*/ 5 w 224"/>
                <a:gd name="T87" fmla="*/ 117 h 237"/>
                <a:gd name="T88" fmla="*/ 30 w 224"/>
                <a:gd name="T89" fmla="*/ 122 h 237"/>
                <a:gd name="T90" fmla="*/ 35 w 224"/>
                <a:gd name="T91" fmla="*/ 126 h 237"/>
                <a:gd name="T92" fmla="*/ 36 w 224"/>
                <a:gd name="T93" fmla="*/ 147 h 237"/>
                <a:gd name="T94" fmla="*/ 47 w 224"/>
                <a:gd name="T95" fmla="*/ 183 h 237"/>
                <a:gd name="T96" fmla="*/ 63 w 224"/>
                <a:gd name="T97" fmla="*/ 221 h 237"/>
                <a:gd name="T98" fmla="*/ 78 w 224"/>
                <a:gd name="T99" fmla="*/ 230 h 237"/>
                <a:gd name="T100" fmla="*/ 89 w 224"/>
                <a:gd name="T101" fmla="*/ 217 h 237"/>
                <a:gd name="T102" fmla="*/ 93 w 224"/>
                <a:gd name="T103" fmla="*/ 201 h 237"/>
                <a:gd name="T104" fmla="*/ 95 w 224"/>
                <a:gd name="T105" fmla="*/ 178 h 237"/>
                <a:gd name="T106" fmla="*/ 106 w 224"/>
                <a:gd name="T107" fmla="*/ 166 h 237"/>
                <a:gd name="T108" fmla="*/ 131 w 224"/>
                <a:gd name="T109" fmla="*/ 143 h 237"/>
                <a:gd name="T110" fmla="*/ 146 w 224"/>
                <a:gd name="T111" fmla="*/ 126 h 237"/>
                <a:gd name="T112" fmla="*/ 162 w 224"/>
                <a:gd name="T113" fmla="*/ 12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237">
                  <a:moveTo>
                    <a:pt x="160" y="107"/>
                  </a:moveTo>
                  <a:cubicBezTo>
                    <a:pt x="158" y="103"/>
                    <a:pt x="157" y="97"/>
                    <a:pt x="158" y="95"/>
                  </a:cubicBezTo>
                  <a:cubicBezTo>
                    <a:pt x="158" y="92"/>
                    <a:pt x="161" y="94"/>
                    <a:pt x="162" y="91"/>
                  </a:cubicBezTo>
                  <a:cubicBezTo>
                    <a:pt x="163" y="88"/>
                    <a:pt x="154" y="88"/>
                    <a:pt x="157" y="85"/>
                  </a:cubicBezTo>
                  <a:cubicBezTo>
                    <a:pt x="160" y="81"/>
                    <a:pt x="160" y="85"/>
                    <a:pt x="163" y="85"/>
                  </a:cubicBezTo>
                  <a:cubicBezTo>
                    <a:pt x="167" y="85"/>
                    <a:pt x="169" y="86"/>
                    <a:pt x="169" y="89"/>
                  </a:cubicBezTo>
                  <a:cubicBezTo>
                    <a:pt x="169" y="91"/>
                    <a:pt x="173" y="93"/>
                    <a:pt x="173" y="93"/>
                  </a:cubicBezTo>
                  <a:cubicBezTo>
                    <a:pt x="173" y="93"/>
                    <a:pt x="179" y="92"/>
                    <a:pt x="182" y="92"/>
                  </a:cubicBezTo>
                  <a:cubicBezTo>
                    <a:pt x="185" y="92"/>
                    <a:pt x="187" y="92"/>
                    <a:pt x="187" y="94"/>
                  </a:cubicBezTo>
                  <a:cubicBezTo>
                    <a:pt x="187" y="96"/>
                    <a:pt x="184" y="102"/>
                    <a:pt x="181" y="102"/>
                  </a:cubicBezTo>
                  <a:cubicBezTo>
                    <a:pt x="178" y="102"/>
                    <a:pt x="178" y="111"/>
                    <a:pt x="181" y="111"/>
                  </a:cubicBezTo>
                  <a:cubicBezTo>
                    <a:pt x="183" y="112"/>
                    <a:pt x="185" y="105"/>
                    <a:pt x="187" y="105"/>
                  </a:cubicBezTo>
                  <a:cubicBezTo>
                    <a:pt x="188" y="105"/>
                    <a:pt x="188" y="112"/>
                    <a:pt x="190" y="120"/>
                  </a:cubicBezTo>
                  <a:cubicBezTo>
                    <a:pt x="190" y="120"/>
                    <a:pt x="191" y="120"/>
                    <a:pt x="191" y="120"/>
                  </a:cubicBezTo>
                  <a:cubicBezTo>
                    <a:pt x="193" y="120"/>
                    <a:pt x="192" y="113"/>
                    <a:pt x="193" y="111"/>
                  </a:cubicBezTo>
                  <a:cubicBezTo>
                    <a:pt x="194" y="109"/>
                    <a:pt x="194" y="103"/>
                    <a:pt x="195" y="103"/>
                  </a:cubicBezTo>
                  <a:cubicBezTo>
                    <a:pt x="196" y="103"/>
                    <a:pt x="201" y="105"/>
                    <a:pt x="201" y="103"/>
                  </a:cubicBezTo>
                  <a:cubicBezTo>
                    <a:pt x="201" y="102"/>
                    <a:pt x="205" y="96"/>
                    <a:pt x="204" y="94"/>
                  </a:cubicBezTo>
                  <a:cubicBezTo>
                    <a:pt x="203" y="91"/>
                    <a:pt x="206" y="87"/>
                    <a:pt x="206" y="84"/>
                  </a:cubicBezTo>
                  <a:cubicBezTo>
                    <a:pt x="206" y="80"/>
                    <a:pt x="209" y="79"/>
                    <a:pt x="212" y="77"/>
                  </a:cubicBezTo>
                  <a:cubicBezTo>
                    <a:pt x="214" y="75"/>
                    <a:pt x="218" y="73"/>
                    <a:pt x="218" y="74"/>
                  </a:cubicBezTo>
                  <a:cubicBezTo>
                    <a:pt x="219" y="76"/>
                    <a:pt x="224" y="77"/>
                    <a:pt x="222" y="74"/>
                  </a:cubicBezTo>
                  <a:cubicBezTo>
                    <a:pt x="220" y="72"/>
                    <a:pt x="220" y="70"/>
                    <a:pt x="221" y="69"/>
                  </a:cubicBezTo>
                  <a:cubicBezTo>
                    <a:pt x="222" y="68"/>
                    <a:pt x="223" y="65"/>
                    <a:pt x="223" y="65"/>
                  </a:cubicBezTo>
                  <a:cubicBezTo>
                    <a:pt x="223" y="65"/>
                    <a:pt x="219" y="65"/>
                    <a:pt x="218" y="63"/>
                  </a:cubicBezTo>
                  <a:cubicBezTo>
                    <a:pt x="218" y="61"/>
                    <a:pt x="215" y="59"/>
                    <a:pt x="215" y="57"/>
                  </a:cubicBezTo>
                  <a:cubicBezTo>
                    <a:pt x="215" y="56"/>
                    <a:pt x="213" y="56"/>
                    <a:pt x="211" y="58"/>
                  </a:cubicBezTo>
                  <a:cubicBezTo>
                    <a:pt x="209" y="60"/>
                    <a:pt x="206" y="56"/>
                    <a:pt x="201" y="58"/>
                  </a:cubicBezTo>
                  <a:cubicBezTo>
                    <a:pt x="197" y="60"/>
                    <a:pt x="196" y="63"/>
                    <a:pt x="194" y="63"/>
                  </a:cubicBezTo>
                  <a:cubicBezTo>
                    <a:pt x="193" y="62"/>
                    <a:pt x="193" y="64"/>
                    <a:pt x="191" y="66"/>
                  </a:cubicBezTo>
                  <a:cubicBezTo>
                    <a:pt x="190" y="67"/>
                    <a:pt x="188" y="69"/>
                    <a:pt x="187" y="69"/>
                  </a:cubicBezTo>
                  <a:cubicBezTo>
                    <a:pt x="186" y="69"/>
                    <a:pt x="183" y="71"/>
                    <a:pt x="183" y="71"/>
                  </a:cubicBezTo>
                  <a:cubicBezTo>
                    <a:pt x="183" y="71"/>
                    <a:pt x="186" y="76"/>
                    <a:pt x="184" y="78"/>
                  </a:cubicBezTo>
                  <a:cubicBezTo>
                    <a:pt x="183" y="80"/>
                    <a:pt x="180" y="78"/>
                    <a:pt x="176" y="79"/>
                  </a:cubicBezTo>
                  <a:cubicBezTo>
                    <a:pt x="173" y="80"/>
                    <a:pt x="171" y="78"/>
                    <a:pt x="169" y="78"/>
                  </a:cubicBezTo>
                  <a:cubicBezTo>
                    <a:pt x="166" y="79"/>
                    <a:pt x="165" y="77"/>
                    <a:pt x="163" y="77"/>
                  </a:cubicBezTo>
                  <a:cubicBezTo>
                    <a:pt x="162" y="77"/>
                    <a:pt x="160" y="74"/>
                    <a:pt x="161" y="72"/>
                  </a:cubicBezTo>
                  <a:cubicBezTo>
                    <a:pt x="161" y="69"/>
                    <a:pt x="159" y="66"/>
                    <a:pt x="158" y="67"/>
                  </a:cubicBezTo>
                  <a:cubicBezTo>
                    <a:pt x="157" y="69"/>
                    <a:pt x="155" y="68"/>
                    <a:pt x="155" y="71"/>
                  </a:cubicBezTo>
                  <a:cubicBezTo>
                    <a:pt x="155" y="74"/>
                    <a:pt x="157" y="78"/>
                    <a:pt x="155" y="80"/>
                  </a:cubicBezTo>
                  <a:cubicBezTo>
                    <a:pt x="153" y="81"/>
                    <a:pt x="143" y="82"/>
                    <a:pt x="141" y="81"/>
                  </a:cubicBezTo>
                  <a:cubicBezTo>
                    <a:pt x="139" y="79"/>
                    <a:pt x="131" y="78"/>
                    <a:pt x="130" y="77"/>
                  </a:cubicBezTo>
                  <a:cubicBezTo>
                    <a:pt x="130" y="75"/>
                    <a:pt x="127" y="72"/>
                    <a:pt x="126" y="72"/>
                  </a:cubicBezTo>
                  <a:cubicBezTo>
                    <a:pt x="124" y="72"/>
                    <a:pt x="119" y="74"/>
                    <a:pt x="118" y="73"/>
                  </a:cubicBezTo>
                  <a:cubicBezTo>
                    <a:pt x="117" y="73"/>
                    <a:pt x="114" y="70"/>
                    <a:pt x="112" y="70"/>
                  </a:cubicBezTo>
                  <a:cubicBezTo>
                    <a:pt x="109" y="69"/>
                    <a:pt x="106" y="68"/>
                    <a:pt x="106" y="67"/>
                  </a:cubicBezTo>
                  <a:cubicBezTo>
                    <a:pt x="105" y="65"/>
                    <a:pt x="100" y="65"/>
                    <a:pt x="99" y="63"/>
                  </a:cubicBezTo>
                  <a:cubicBezTo>
                    <a:pt x="98" y="62"/>
                    <a:pt x="95" y="62"/>
                    <a:pt x="95" y="60"/>
                  </a:cubicBezTo>
                  <a:cubicBezTo>
                    <a:pt x="95" y="59"/>
                    <a:pt x="96" y="56"/>
                    <a:pt x="96" y="54"/>
                  </a:cubicBezTo>
                  <a:cubicBezTo>
                    <a:pt x="96" y="52"/>
                    <a:pt x="100" y="50"/>
                    <a:pt x="100" y="49"/>
                  </a:cubicBezTo>
                  <a:cubicBezTo>
                    <a:pt x="100" y="48"/>
                    <a:pt x="97" y="46"/>
                    <a:pt x="97" y="46"/>
                  </a:cubicBezTo>
                  <a:cubicBezTo>
                    <a:pt x="97" y="46"/>
                    <a:pt x="94" y="41"/>
                    <a:pt x="92" y="41"/>
                  </a:cubicBezTo>
                  <a:cubicBezTo>
                    <a:pt x="89" y="41"/>
                    <a:pt x="87" y="37"/>
                    <a:pt x="85" y="37"/>
                  </a:cubicBezTo>
                  <a:cubicBezTo>
                    <a:pt x="83" y="36"/>
                    <a:pt x="84" y="32"/>
                    <a:pt x="82" y="30"/>
                  </a:cubicBezTo>
                  <a:cubicBezTo>
                    <a:pt x="81" y="29"/>
                    <a:pt x="82" y="25"/>
                    <a:pt x="84" y="27"/>
                  </a:cubicBezTo>
                  <a:cubicBezTo>
                    <a:pt x="86" y="29"/>
                    <a:pt x="91" y="27"/>
                    <a:pt x="89" y="24"/>
                  </a:cubicBezTo>
                  <a:cubicBezTo>
                    <a:pt x="87" y="21"/>
                    <a:pt x="85" y="19"/>
                    <a:pt x="85" y="17"/>
                  </a:cubicBezTo>
                  <a:cubicBezTo>
                    <a:pt x="85" y="15"/>
                    <a:pt x="86" y="11"/>
                    <a:pt x="84" y="9"/>
                  </a:cubicBezTo>
                  <a:cubicBezTo>
                    <a:pt x="82" y="8"/>
                    <a:pt x="80" y="6"/>
                    <a:pt x="79" y="4"/>
                  </a:cubicBezTo>
                  <a:cubicBezTo>
                    <a:pt x="79" y="2"/>
                    <a:pt x="76" y="0"/>
                    <a:pt x="7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1" y="6"/>
                    <a:pt x="70" y="6"/>
                  </a:cubicBezTo>
                  <a:cubicBezTo>
                    <a:pt x="69" y="7"/>
                    <a:pt x="64" y="8"/>
                    <a:pt x="62" y="9"/>
                  </a:cubicBezTo>
                  <a:cubicBezTo>
                    <a:pt x="60" y="11"/>
                    <a:pt x="53" y="7"/>
                    <a:pt x="50" y="7"/>
                  </a:cubicBezTo>
                  <a:cubicBezTo>
                    <a:pt x="46" y="7"/>
                    <a:pt x="44" y="11"/>
                    <a:pt x="46" y="12"/>
                  </a:cubicBezTo>
                  <a:cubicBezTo>
                    <a:pt x="47" y="13"/>
                    <a:pt x="47" y="19"/>
                    <a:pt x="47" y="19"/>
                  </a:cubicBezTo>
                  <a:cubicBezTo>
                    <a:pt x="47" y="19"/>
                    <a:pt x="49" y="27"/>
                    <a:pt x="52" y="27"/>
                  </a:cubicBezTo>
                  <a:cubicBezTo>
                    <a:pt x="55" y="26"/>
                    <a:pt x="58" y="30"/>
                    <a:pt x="56" y="30"/>
                  </a:cubicBezTo>
                  <a:cubicBezTo>
                    <a:pt x="53" y="31"/>
                    <a:pt x="52" y="34"/>
                    <a:pt x="52" y="36"/>
                  </a:cubicBezTo>
                  <a:cubicBezTo>
                    <a:pt x="51" y="39"/>
                    <a:pt x="52" y="42"/>
                    <a:pt x="50" y="42"/>
                  </a:cubicBezTo>
                  <a:cubicBezTo>
                    <a:pt x="48" y="43"/>
                    <a:pt x="46" y="43"/>
                    <a:pt x="46" y="47"/>
                  </a:cubicBezTo>
                  <a:cubicBezTo>
                    <a:pt x="46" y="50"/>
                    <a:pt x="42" y="49"/>
                    <a:pt x="41" y="51"/>
                  </a:cubicBezTo>
                  <a:cubicBezTo>
                    <a:pt x="41" y="52"/>
                    <a:pt x="39" y="58"/>
                    <a:pt x="38" y="59"/>
                  </a:cubicBezTo>
                  <a:cubicBezTo>
                    <a:pt x="37" y="60"/>
                    <a:pt x="32" y="60"/>
                    <a:pt x="32" y="63"/>
                  </a:cubicBezTo>
                  <a:cubicBezTo>
                    <a:pt x="31" y="66"/>
                    <a:pt x="29" y="70"/>
                    <a:pt x="27" y="69"/>
                  </a:cubicBezTo>
                  <a:cubicBezTo>
                    <a:pt x="26" y="69"/>
                    <a:pt x="23" y="68"/>
                    <a:pt x="22" y="70"/>
                  </a:cubicBezTo>
                  <a:cubicBezTo>
                    <a:pt x="21" y="72"/>
                    <a:pt x="17" y="68"/>
                    <a:pt x="16" y="69"/>
                  </a:cubicBezTo>
                  <a:cubicBezTo>
                    <a:pt x="15" y="70"/>
                    <a:pt x="10" y="74"/>
                    <a:pt x="10" y="77"/>
                  </a:cubicBezTo>
                  <a:cubicBezTo>
                    <a:pt x="10" y="79"/>
                    <a:pt x="15" y="79"/>
                    <a:pt x="15" y="82"/>
                  </a:cubicBezTo>
                  <a:cubicBezTo>
                    <a:pt x="14" y="86"/>
                    <a:pt x="17" y="89"/>
                    <a:pt x="18" y="91"/>
                  </a:cubicBezTo>
                  <a:cubicBezTo>
                    <a:pt x="20" y="92"/>
                    <a:pt x="22" y="96"/>
                    <a:pt x="21" y="98"/>
                  </a:cubicBezTo>
                  <a:cubicBezTo>
                    <a:pt x="20" y="100"/>
                    <a:pt x="18" y="100"/>
                    <a:pt x="15" y="100"/>
                  </a:cubicBezTo>
                  <a:cubicBezTo>
                    <a:pt x="12" y="99"/>
                    <a:pt x="12" y="101"/>
                    <a:pt x="7" y="100"/>
                  </a:cubicBezTo>
                  <a:cubicBezTo>
                    <a:pt x="2" y="99"/>
                    <a:pt x="2" y="103"/>
                    <a:pt x="0" y="105"/>
                  </a:cubicBezTo>
                  <a:cubicBezTo>
                    <a:pt x="0" y="105"/>
                    <a:pt x="0" y="105"/>
                    <a:pt x="0" y="106"/>
                  </a:cubicBezTo>
                  <a:cubicBezTo>
                    <a:pt x="2" y="107"/>
                    <a:pt x="3" y="111"/>
                    <a:pt x="7" y="112"/>
                  </a:cubicBezTo>
                  <a:cubicBezTo>
                    <a:pt x="12" y="114"/>
                    <a:pt x="16" y="109"/>
                    <a:pt x="16" y="113"/>
                  </a:cubicBezTo>
                  <a:cubicBezTo>
                    <a:pt x="16" y="116"/>
                    <a:pt x="5" y="116"/>
                    <a:pt x="5" y="117"/>
                  </a:cubicBezTo>
                  <a:cubicBezTo>
                    <a:pt x="4" y="118"/>
                    <a:pt x="16" y="132"/>
                    <a:pt x="22" y="131"/>
                  </a:cubicBezTo>
                  <a:cubicBezTo>
                    <a:pt x="28" y="129"/>
                    <a:pt x="32" y="123"/>
                    <a:pt x="30" y="122"/>
                  </a:cubicBezTo>
                  <a:cubicBezTo>
                    <a:pt x="29" y="121"/>
                    <a:pt x="31" y="117"/>
                    <a:pt x="33" y="118"/>
                  </a:cubicBezTo>
                  <a:cubicBezTo>
                    <a:pt x="34" y="119"/>
                    <a:pt x="33" y="125"/>
                    <a:pt x="35" y="126"/>
                  </a:cubicBezTo>
                  <a:cubicBezTo>
                    <a:pt x="36" y="128"/>
                    <a:pt x="36" y="130"/>
                    <a:pt x="35" y="134"/>
                  </a:cubicBezTo>
                  <a:cubicBezTo>
                    <a:pt x="34" y="137"/>
                    <a:pt x="36" y="144"/>
                    <a:pt x="36" y="147"/>
                  </a:cubicBezTo>
                  <a:cubicBezTo>
                    <a:pt x="37" y="151"/>
                    <a:pt x="39" y="156"/>
                    <a:pt x="40" y="162"/>
                  </a:cubicBezTo>
                  <a:cubicBezTo>
                    <a:pt x="41" y="167"/>
                    <a:pt x="44" y="177"/>
                    <a:pt x="47" y="183"/>
                  </a:cubicBezTo>
                  <a:cubicBezTo>
                    <a:pt x="51" y="189"/>
                    <a:pt x="53" y="201"/>
                    <a:pt x="55" y="204"/>
                  </a:cubicBezTo>
                  <a:cubicBezTo>
                    <a:pt x="57" y="207"/>
                    <a:pt x="63" y="216"/>
                    <a:pt x="63" y="221"/>
                  </a:cubicBezTo>
                  <a:cubicBezTo>
                    <a:pt x="63" y="226"/>
                    <a:pt x="69" y="234"/>
                    <a:pt x="71" y="235"/>
                  </a:cubicBezTo>
                  <a:cubicBezTo>
                    <a:pt x="73" y="237"/>
                    <a:pt x="77" y="234"/>
                    <a:pt x="78" y="230"/>
                  </a:cubicBezTo>
                  <a:cubicBezTo>
                    <a:pt x="79" y="227"/>
                    <a:pt x="85" y="226"/>
                    <a:pt x="86" y="223"/>
                  </a:cubicBezTo>
                  <a:cubicBezTo>
                    <a:pt x="86" y="220"/>
                    <a:pt x="87" y="218"/>
                    <a:pt x="89" y="217"/>
                  </a:cubicBezTo>
                  <a:cubicBezTo>
                    <a:pt x="91" y="217"/>
                    <a:pt x="91" y="215"/>
                    <a:pt x="91" y="212"/>
                  </a:cubicBezTo>
                  <a:cubicBezTo>
                    <a:pt x="91" y="209"/>
                    <a:pt x="91" y="204"/>
                    <a:pt x="93" y="201"/>
                  </a:cubicBezTo>
                  <a:cubicBezTo>
                    <a:pt x="95" y="199"/>
                    <a:pt x="96" y="191"/>
                    <a:pt x="94" y="188"/>
                  </a:cubicBezTo>
                  <a:cubicBezTo>
                    <a:pt x="93" y="185"/>
                    <a:pt x="94" y="181"/>
                    <a:pt x="95" y="178"/>
                  </a:cubicBezTo>
                  <a:cubicBezTo>
                    <a:pt x="96" y="175"/>
                    <a:pt x="96" y="172"/>
                    <a:pt x="98" y="172"/>
                  </a:cubicBezTo>
                  <a:cubicBezTo>
                    <a:pt x="100" y="171"/>
                    <a:pt x="104" y="169"/>
                    <a:pt x="106" y="166"/>
                  </a:cubicBezTo>
                  <a:cubicBezTo>
                    <a:pt x="108" y="163"/>
                    <a:pt x="116" y="158"/>
                    <a:pt x="118" y="156"/>
                  </a:cubicBezTo>
                  <a:cubicBezTo>
                    <a:pt x="121" y="154"/>
                    <a:pt x="129" y="147"/>
                    <a:pt x="131" y="143"/>
                  </a:cubicBezTo>
                  <a:cubicBezTo>
                    <a:pt x="134" y="139"/>
                    <a:pt x="140" y="138"/>
                    <a:pt x="143" y="135"/>
                  </a:cubicBezTo>
                  <a:cubicBezTo>
                    <a:pt x="147" y="132"/>
                    <a:pt x="145" y="130"/>
                    <a:pt x="146" y="126"/>
                  </a:cubicBezTo>
                  <a:cubicBezTo>
                    <a:pt x="147" y="123"/>
                    <a:pt x="157" y="122"/>
                    <a:pt x="160" y="122"/>
                  </a:cubicBezTo>
                  <a:cubicBezTo>
                    <a:pt x="161" y="122"/>
                    <a:pt x="162" y="122"/>
                    <a:pt x="162" y="121"/>
                  </a:cubicBezTo>
                  <a:cubicBezTo>
                    <a:pt x="162" y="116"/>
                    <a:pt x="161" y="109"/>
                    <a:pt x="160" y="107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640" y="912"/>
              <a:ext cx="676" cy="291"/>
            </a:xfrm>
            <a:custGeom>
              <a:avLst/>
              <a:gdLst>
                <a:gd name="T0" fmla="*/ 235 w 253"/>
                <a:gd name="T1" fmla="*/ 47 h 109"/>
                <a:gd name="T2" fmla="*/ 219 w 253"/>
                <a:gd name="T3" fmla="*/ 45 h 109"/>
                <a:gd name="T4" fmla="*/ 220 w 253"/>
                <a:gd name="T5" fmla="*/ 37 h 109"/>
                <a:gd name="T6" fmla="*/ 221 w 253"/>
                <a:gd name="T7" fmla="*/ 23 h 109"/>
                <a:gd name="T8" fmla="*/ 204 w 253"/>
                <a:gd name="T9" fmla="*/ 22 h 109"/>
                <a:gd name="T10" fmla="*/ 191 w 253"/>
                <a:gd name="T11" fmla="*/ 28 h 109"/>
                <a:gd name="T12" fmla="*/ 170 w 253"/>
                <a:gd name="T13" fmla="*/ 31 h 109"/>
                <a:gd name="T14" fmla="*/ 155 w 253"/>
                <a:gd name="T15" fmla="*/ 24 h 109"/>
                <a:gd name="T16" fmla="*/ 143 w 253"/>
                <a:gd name="T17" fmla="*/ 20 h 109"/>
                <a:gd name="T18" fmla="*/ 128 w 253"/>
                <a:gd name="T19" fmla="*/ 19 h 109"/>
                <a:gd name="T20" fmla="*/ 115 w 253"/>
                <a:gd name="T21" fmla="*/ 20 h 109"/>
                <a:gd name="T22" fmla="*/ 109 w 253"/>
                <a:gd name="T23" fmla="*/ 9 h 109"/>
                <a:gd name="T24" fmla="*/ 95 w 253"/>
                <a:gd name="T25" fmla="*/ 4 h 109"/>
                <a:gd name="T26" fmla="*/ 84 w 253"/>
                <a:gd name="T27" fmla="*/ 1 h 109"/>
                <a:gd name="T28" fmla="*/ 77 w 253"/>
                <a:gd name="T29" fmla="*/ 6 h 109"/>
                <a:gd name="T30" fmla="*/ 77 w 253"/>
                <a:gd name="T31" fmla="*/ 17 h 109"/>
                <a:gd name="T32" fmla="*/ 70 w 253"/>
                <a:gd name="T33" fmla="*/ 25 h 109"/>
                <a:gd name="T34" fmla="*/ 58 w 253"/>
                <a:gd name="T35" fmla="*/ 24 h 109"/>
                <a:gd name="T36" fmla="*/ 48 w 253"/>
                <a:gd name="T37" fmla="*/ 17 h 109"/>
                <a:gd name="T38" fmla="*/ 31 w 253"/>
                <a:gd name="T39" fmla="*/ 16 h 109"/>
                <a:gd name="T40" fmla="*/ 21 w 253"/>
                <a:gd name="T41" fmla="*/ 22 h 109"/>
                <a:gd name="T42" fmla="*/ 7 w 253"/>
                <a:gd name="T43" fmla="*/ 28 h 109"/>
                <a:gd name="T44" fmla="*/ 0 w 253"/>
                <a:gd name="T45" fmla="*/ 31 h 109"/>
                <a:gd name="T46" fmla="*/ 6 w 253"/>
                <a:gd name="T47" fmla="*/ 39 h 109"/>
                <a:gd name="T48" fmla="*/ 20 w 253"/>
                <a:gd name="T49" fmla="*/ 49 h 109"/>
                <a:gd name="T50" fmla="*/ 24 w 253"/>
                <a:gd name="T51" fmla="*/ 63 h 109"/>
                <a:gd name="T52" fmla="*/ 41 w 253"/>
                <a:gd name="T53" fmla="*/ 74 h 109"/>
                <a:gd name="T54" fmla="*/ 52 w 253"/>
                <a:gd name="T55" fmla="*/ 81 h 109"/>
                <a:gd name="T56" fmla="*/ 63 w 253"/>
                <a:gd name="T57" fmla="*/ 96 h 109"/>
                <a:gd name="T58" fmla="*/ 92 w 253"/>
                <a:gd name="T59" fmla="*/ 98 h 109"/>
                <a:gd name="T60" fmla="*/ 115 w 253"/>
                <a:gd name="T61" fmla="*/ 103 h 109"/>
                <a:gd name="T62" fmla="*/ 130 w 253"/>
                <a:gd name="T63" fmla="*/ 108 h 109"/>
                <a:gd name="T64" fmla="*/ 162 w 253"/>
                <a:gd name="T65" fmla="*/ 101 h 109"/>
                <a:gd name="T66" fmla="*/ 186 w 253"/>
                <a:gd name="T67" fmla="*/ 87 h 109"/>
                <a:gd name="T68" fmla="*/ 192 w 253"/>
                <a:gd name="T69" fmla="*/ 75 h 109"/>
                <a:gd name="T70" fmla="*/ 217 w 253"/>
                <a:gd name="T71" fmla="*/ 71 h 109"/>
                <a:gd name="T72" fmla="*/ 234 w 253"/>
                <a:gd name="T73" fmla="*/ 60 h 109"/>
                <a:gd name="T74" fmla="*/ 253 w 253"/>
                <a:gd name="T75" fmla="*/ 5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09">
                  <a:moveTo>
                    <a:pt x="242" y="46"/>
                  </a:moveTo>
                  <a:cubicBezTo>
                    <a:pt x="240" y="43"/>
                    <a:pt x="236" y="44"/>
                    <a:pt x="235" y="47"/>
                  </a:cubicBezTo>
                  <a:cubicBezTo>
                    <a:pt x="234" y="49"/>
                    <a:pt x="232" y="46"/>
                    <a:pt x="227" y="46"/>
                  </a:cubicBezTo>
                  <a:cubicBezTo>
                    <a:pt x="222" y="46"/>
                    <a:pt x="222" y="48"/>
                    <a:pt x="219" y="45"/>
                  </a:cubicBezTo>
                  <a:cubicBezTo>
                    <a:pt x="215" y="42"/>
                    <a:pt x="220" y="41"/>
                    <a:pt x="220" y="41"/>
                  </a:cubicBezTo>
                  <a:cubicBezTo>
                    <a:pt x="220" y="37"/>
                    <a:pt x="220" y="37"/>
                    <a:pt x="220" y="37"/>
                  </a:cubicBezTo>
                  <a:cubicBezTo>
                    <a:pt x="227" y="24"/>
                    <a:pt x="227" y="24"/>
                    <a:pt x="227" y="24"/>
                  </a:cubicBezTo>
                  <a:cubicBezTo>
                    <a:pt x="225" y="23"/>
                    <a:pt x="222" y="23"/>
                    <a:pt x="221" y="23"/>
                  </a:cubicBezTo>
                  <a:cubicBezTo>
                    <a:pt x="219" y="24"/>
                    <a:pt x="214" y="24"/>
                    <a:pt x="214" y="22"/>
                  </a:cubicBezTo>
                  <a:cubicBezTo>
                    <a:pt x="213" y="20"/>
                    <a:pt x="206" y="20"/>
                    <a:pt x="204" y="22"/>
                  </a:cubicBezTo>
                  <a:cubicBezTo>
                    <a:pt x="202" y="23"/>
                    <a:pt x="198" y="24"/>
                    <a:pt x="197" y="26"/>
                  </a:cubicBezTo>
                  <a:cubicBezTo>
                    <a:pt x="197" y="28"/>
                    <a:pt x="193" y="27"/>
                    <a:pt x="191" y="28"/>
                  </a:cubicBezTo>
                  <a:cubicBezTo>
                    <a:pt x="189" y="29"/>
                    <a:pt x="181" y="30"/>
                    <a:pt x="181" y="31"/>
                  </a:cubicBezTo>
                  <a:cubicBezTo>
                    <a:pt x="180" y="32"/>
                    <a:pt x="171" y="32"/>
                    <a:pt x="170" y="31"/>
                  </a:cubicBezTo>
                  <a:cubicBezTo>
                    <a:pt x="168" y="30"/>
                    <a:pt x="161" y="31"/>
                    <a:pt x="160" y="29"/>
                  </a:cubicBezTo>
                  <a:cubicBezTo>
                    <a:pt x="159" y="27"/>
                    <a:pt x="155" y="26"/>
                    <a:pt x="155" y="24"/>
                  </a:cubicBezTo>
                  <a:cubicBezTo>
                    <a:pt x="155" y="23"/>
                    <a:pt x="149" y="23"/>
                    <a:pt x="149" y="21"/>
                  </a:cubicBezTo>
                  <a:cubicBezTo>
                    <a:pt x="148" y="20"/>
                    <a:pt x="143" y="19"/>
                    <a:pt x="143" y="20"/>
                  </a:cubicBezTo>
                  <a:cubicBezTo>
                    <a:pt x="142" y="20"/>
                    <a:pt x="137" y="18"/>
                    <a:pt x="135" y="18"/>
                  </a:cubicBezTo>
                  <a:cubicBezTo>
                    <a:pt x="134" y="18"/>
                    <a:pt x="129" y="19"/>
                    <a:pt x="128" y="19"/>
                  </a:cubicBezTo>
                  <a:cubicBezTo>
                    <a:pt x="126" y="19"/>
                    <a:pt x="124" y="22"/>
                    <a:pt x="122" y="22"/>
                  </a:cubicBezTo>
                  <a:cubicBezTo>
                    <a:pt x="120" y="22"/>
                    <a:pt x="116" y="19"/>
                    <a:pt x="115" y="20"/>
                  </a:cubicBezTo>
                  <a:cubicBezTo>
                    <a:pt x="114" y="20"/>
                    <a:pt x="111" y="17"/>
                    <a:pt x="110" y="16"/>
                  </a:cubicBezTo>
                  <a:cubicBezTo>
                    <a:pt x="109" y="14"/>
                    <a:pt x="110" y="10"/>
                    <a:pt x="109" y="9"/>
                  </a:cubicBezTo>
                  <a:cubicBezTo>
                    <a:pt x="108" y="8"/>
                    <a:pt x="103" y="8"/>
                    <a:pt x="101" y="7"/>
                  </a:cubicBezTo>
                  <a:cubicBezTo>
                    <a:pt x="99" y="6"/>
                    <a:pt x="97" y="4"/>
                    <a:pt x="95" y="4"/>
                  </a:cubicBezTo>
                  <a:cubicBezTo>
                    <a:pt x="94" y="4"/>
                    <a:pt x="91" y="4"/>
                    <a:pt x="90" y="3"/>
                  </a:cubicBezTo>
                  <a:cubicBezTo>
                    <a:pt x="89" y="2"/>
                    <a:pt x="86" y="1"/>
                    <a:pt x="84" y="1"/>
                  </a:cubicBezTo>
                  <a:cubicBezTo>
                    <a:pt x="83" y="0"/>
                    <a:pt x="82" y="2"/>
                    <a:pt x="81" y="3"/>
                  </a:cubicBezTo>
                  <a:cubicBezTo>
                    <a:pt x="80" y="4"/>
                    <a:pt x="78" y="4"/>
                    <a:pt x="77" y="6"/>
                  </a:cubicBezTo>
                  <a:cubicBezTo>
                    <a:pt x="77" y="8"/>
                    <a:pt x="73" y="8"/>
                    <a:pt x="74" y="10"/>
                  </a:cubicBezTo>
                  <a:cubicBezTo>
                    <a:pt x="74" y="12"/>
                    <a:pt x="75" y="16"/>
                    <a:pt x="77" y="17"/>
                  </a:cubicBezTo>
                  <a:cubicBezTo>
                    <a:pt x="78" y="18"/>
                    <a:pt x="77" y="21"/>
                    <a:pt x="76" y="22"/>
                  </a:cubicBezTo>
                  <a:cubicBezTo>
                    <a:pt x="76" y="23"/>
                    <a:pt x="71" y="23"/>
                    <a:pt x="70" y="25"/>
                  </a:cubicBezTo>
                  <a:cubicBezTo>
                    <a:pt x="69" y="27"/>
                    <a:pt x="66" y="25"/>
                    <a:pt x="64" y="23"/>
                  </a:cubicBezTo>
                  <a:cubicBezTo>
                    <a:pt x="62" y="22"/>
                    <a:pt x="59" y="23"/>
                    <a:pt x="58" y="24"/>
                  </a:cubicBezTo>
                  <a:cubicBezTo>
                    <a:pt x="56" y="25"/>
                    <a:pt x="52" y="21"/>
                    <a:pt x="51" y="21"/>
                  </a:cubicBezTo>
                  <a:cubicBezTo>
                    <a:pt x="50" y="21"/>
                    <a:pt x="50" y="16"/>
                    <a:pt x="48" y="17"/>
                  </a:cubicBezTo>
                  <a:cubicBezTo>
                    <a:pt x="47" y="17"/>
                    <a:pt x="39" y="15"/>
                    <a:pt x="37" y="15"/>
                  </a:cubicBezTo>
                  <a:cubicBezTo>
                    <a:pt x="35" y="14"/>
                    <a:pt x="32" y="14"/>
                    <a:pt x="31" y="16"/>
                  </a:cubicBezTo>
                  <a:cubicBezTo>
                    <a:pt x="31" y="17"/>
                    <a:pt x="27" y="17"/>
                    <a:pt x="26" y="18"/>
                  </a:cubicBezTo>
                  <a:cubicBezTo>
                    <a:pt x="25" y="19"/>
                    <a:pt x="22" y="20"/>
                    <a:pt x="21" y="22"/>
                  </a:cubicBezTo>
                  <a:cubicBezTo>
                    <a:pt x="20" y="23"/>
                    <a:pt x="16" y="23"/>
                    <a:pt x="15" y="25"/>
                  </a:cubicBezTo>
                  <a:cubicBezTo>
                    <a:pt x="14" y="27"/>
                    <a:pt x="9" y="28"/>
                    <a:pt x="7" y="28"/>
                  </a:cubicBezTo>
                  <a:cubicBezTo>
                    <a:pt x="6" y="29"/>
                    <a:pt x="2" y="29"/>
                    <a:pt x="2" y="31"/>
                  </a:cubicBezTo>
                  <a:cubicBezTo>
                    <a:pt x="2" y="31"/>
                    <a:pt x="1" y="31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2" y="37"/>
                    <a:pt x="4" y="37"/>
                    <a:pt x="6" y="39"/>
                  </a:cubicBezTo>
                  <a:cubicBezTo>
                    <a:pt x="9" y="42"/>
                    <a:pt x="11" y="43"/>
                    <a:pt x="14" y="43"/>
                  </a:cubicBezTo>
                  <a:cubicBezTo>
                    <a:pt x="16" y="44"/>
                    <a:pt x="20" y="47"/>
                    <a:pt x="20" y="49"/>
                  </a:cubicBezTo>
                  <a:cubicBezTo>
                    <a:pt x="21" y="51"/>
                    <a:pt x="23" y="54"/>
                    <a:pt x="25" y="55"/>
                  </a:cubicBezTo>
                  <a:cubicBezTo>
                    <a:pt x="26" y="56"/>
                    <a:pt x="24" y="60"/>
                    <a:pt x="24" y="63"/>
                  </a:cubicBezTo>
                  <a:cubicBezTo>
                    <a:pt x="24" y="66"/>
                    <a:pt x="21" y="67"/>
                    <a:pt x="22" y="70"/>
                  </a:cubicBezTo>
                  <a:cubicBezTo>
                    <a:pt x="24" y="73"/>
                    <a:pt x="37" y="74"/>
                    <a:pt x="41" y="74"/>
                  </a:cubicBezTo>
                  <a:cubicBezTo>
                    <a:pt x="44" y="74"/>
                    <a:pt x="45" y="78"/>
                    <a:pt x="47" y="78"/>
                  </a:cubicBezTo>
                  <a:cubicBezTo>
                    <a:pt x="49" y="78"/>
                    <a:pt x="49" y="81"/>
                    <a:pt x="52" y="81"/>
                  </a:cubicBezTo>
                  <a:cubicBezTo>
                    <a:pt x="54" y="82"/>
                    <a:pt x="57" y="84"/>
                    <a:pt x="58" y="88"/>
                  </a:cubicBezTo>
                  <a:cubicBezTo>
                    <a:pt x="59" y="93"/>
                    <a:pt x="62" y="94"/>
                    <a:pt x="63" y="96"/>
                  </a:cubicBezTo>
                  <a:cubicBezTo>
                    <a:pt x="63" y="99"/>
                    <a:pt x="69" y="97"/>
                    <a:pt x="73" y="98"/>
                  </a:cubicBezTo>
                  <a:cubicBezTo>
                    <a:pt x="77" y="98"/>
                    <a:pt x="89" y="98"/>
                    <a:pt x="92" y="98"/>
                  </a:cubicBezTo>
                  <a:cubicBezTo>
                    <a:pt x="95" y="99"/>
                    <a:pt x="103" y="98"/>
                    <a:pt x="107" y="101"/>
                  </a:cubicBezTo>
                  <a:cubicBezTo>
                    <a:pt x="111" y="104"/>
                    <a:pt x="113" y="102"/>
                    <a:pt x="115" y="103"/>
                  </a:cubicBezTo>
                  <a:cubicBezTo>
                    <a:pt x="118" y="105"/>
                    <a:pt x="120" y="106"/>
                    <a:pt x="124" y="105"/>
                  </a:cubicBezTo>
                  <a:cubicBezTo>
                    <a:pt x="127" y="105"/>
                    <a:pt x="127" y="108"/>
                    <a:pt x="130" y="108"/>
                  </a:cubicBezTo>
                  <a:cubicBezTo>
                    <a:pt x="133" y="109"/>
                    <a:pt x="137" y="104"/>
                    <a:pt x="144" y="101"/>
                  </a:cubicBezTo>
                  <a:cubicBezTo>
                    <a:pt x="151" y="98"/>
                    <a:pt x="158" y="100"/>
                    <a:pt x="162" y="101"/>
                  </a:cubicBezTo>
                  <a:cubicBezTo>
                    <a:pt x="166" y="101"/>
                    <a:pt x="172" y="99"/>
                    <a:pt x="177" y="94"/>
                  </a:cubicBezTo>
                  <a:cubicBezTo>
                    <a:pt x="181" y="90"/>
                    <a:pt x="186" y="91"/>
                    <a:pt x="186" y="87"/>
                  </a:cubicBezTo>
                  <a:cubicBezTo>
                    <a:pt x="187" y="83"/>
                    <a:pt x="182" y="81"/>
                    <a:pt x="184" y="77"/>
                  </a:cubicBezTo>
                  <a:cubicBezTo>
                    <a:pt x="186" y="74"/>
                    <a:pt x="190" y="74"/>
                    <a:pt x="192" y="75"/>
                  </a:cubicBezTo>
                  <a:cubicBezTo>
                    <a:pt x="194" y="76"/>
                    <a:pt x="200" y="78"/>
                    <a:pt x="205" y="74"/>
                  </a:cubicBezTo>
                  <a:cubicBezTo>
                    <a:pt x="210" y="71"/>
                    <a:pt x="212" y="71"/>
                    <a:pt x="217" y="71"/>
                  </a:cubicBezTo>
                  <a:cubicBezTo>
                    <a:pt x="222" y="70"/>
                    <a:pt x="221" y="67"/>
                    <a:pt x="224" y="64"/>
                  </a:cubicBezTo>
                  <a:cubicBezTo>
                    <a:pt x="227" y="61"/>
                    <a:pt x="231" y="60"/>
                    <a:pt x="234" y="60"/>
                  </a:cubicBezTo>
                  <a:cubicBezTo>
                    <a:pt x="237" y="60"/>
                    <a:pt x="241" y="57"/>
                    <a:pt x="244" y="58"/>
                  </a:cubicBezTo>
                  <a:cubicBezTo>
                    <a:pt x="248" y="59"/>
                    <a:pt x="252" y="59"/>
                    <a:pt x="253" y="57"/>
                  </a:cubicBezTo>
                  <a:cubicBezTo>
                    <a:pt x="253" y="54"/>
                    <a:pt x="245" y="49"/>
                    <a:pt x="242" y="4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2502" y="1421"/>
              <a:ext cx="10" cy="30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1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1" y="0"/>
                    <a:pt x="0" y="5"/>
                    <a:pt x="0" y="6"/>
                  </a:cubicBezTo>
                  <a:cubicBezTo>
                    <a:pt x="0" y="6"/>
                    <a:pt x="1" y="8"/>
                    <a:pt x="3" y="11"/>
                  </a:cubicBezTo>
                  <a:cubicBezTo>
                    <a:pt x="4" y="7"/>
                    <a:pt x="4" y="3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2483" y="1403"/>
              <a:ext cx="32" cy="88"/>
            </a:xfrm>
            <a:custGeom>
              <a:avLst/>
              <a:gdLst>
                <a:gd name="T0" fmla="*/ 6 w 12"/>
                <a:gd name="T1" fmla="*/ 33 h 33"/>
                <a:gd name="T2" fmla="*/ 6 w 12"/>
                <a:gd name="T3" fmla="*/ 33 h 33"/>
                <a:gd name="T4" fmla="*/ 9 w 12"/>
                <a:gd name="T5" fmla="*/ 22 h 33"/>
                <a:gd name="T6" fmla="*/ 10 w 12"/>
                <a:gd name="T7" fmla="*/ 18 h 33"/>
                <a:gd name="T8" fmla="*/ 7 w 12"/>
                <a:gd name="T9" fmla="*/ 13 h 33"/>
                <a:gd name="T10" fmla="*/ 9 w 12"/>
                <a:gd name="T11" fmla="*/ 7 h 33"/>
                <a:gd name="T12" fmla="*/ 11 w 12"/>
                <a:gd name="T13" fmla="*/ 7 h 33"/>
                <a:gd name="T14" fmla="*/ 12 w 12"/>
                <a:gd name="T15" fmla="*/ 1 h 33"/>
                <a:gd name="T16" fmla="*/ 8 w 12"/>
                <a:gd name="T17" fmla="*/ 0 h 33"/>
                <a:gd name="T18" fmla="*/ 7 w 12"/>
                <a:gd name="T19" fmla="*/ 3 h 33"/>
                <a:gd name="T20" fmla="*/ 0 w 12"/>
                <a:gd name="T21" fmla="*/ 18 h 33"/>
                <a:gd name="T22" fmla="*/ 6 w 12"/>
                <a:gd name="T23" fmla="*/ 32 h 33"/>
                <a:gd name="T24" fmla="*/ 6 w 12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cubicBezTo>
                    <a:pt x="6" y="33"/>
                    <a:pt x="6" y="33"/>
                    <a:pt x="6" y="33"/>
                  </a:cubicBezTo>
                  <a:cubicBezTo>
                    <a:pt x="7" y="28"/>
                    <a:pt x="8" y="23"/>
                    <a:pt x="9" y="22"/>
                  </a:cubicBezTo>
                  <a:cubicBezTo>
                    <a:pt x="10" y="21"/>
                    <a:pt x="10" y="20"/>
                    <a:pt x="10" y="18"/>
                  </a:cubicBezTo>
                  <a:cubicBezTo>
                    <a:pt x="8" y="15"/>
                    <a:pt x="7" y="13"/>
                    <a:pt x="7" y="13"/>
                  </a:cubicBezTo>
                  <a:cubicBezTo>
                    <a:pt x="7" y="12"/>
                    <a:pt x="8" y="7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5"/>
                    <a:pt x="12" y="3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6" y="8"/>
                    <a:pt x="2" y="15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6" y="33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2499" y="1400"/>
              <a:ext cx="91" cy="102"/>
            </a:xfrm>
            <a:custGeom>
              <a:avLst/>
              <a:gdLst>
                <a:gd name="T0" fmla="*/ 32 w 34"/>
                <a:gd name="T1" fmla="*/ 0 h 38"/>
                <a:gd name="T2" fmla="*/ 22 w 34"/>
                <a:gd name="T3" fmla="*/ 5 h 38"/>
                <a:gd name="T4" fmla="*/ 14 w 34"/>
                <a:gd name="T5" fmla="*/ 9 h 38"/>
                <a:gd name="T6" fmla="*/ 7 w 34"/>
                <a:gd name="T7" fmla="*/ 5 h 38"/>
                <a:gd name="T8" fmla="*/ 6 w 34"/>
                <a:gd name="T9" fmla="*/ 2 h 38"/>
                <a:gd name="T10" fmla="*/ 6 w 34"/>
                <a:gd name="T11" fmla="*/ 2 h 38"/>
                <a:gd name="T12" fmla="*/ 5 w 34"/>
                <a:gd name="T13" fmla="*/ 9 h 38"/>
                <a:gd name="T14" fmla="*/ 3 w 34"/>
                <a:gd name="T15" fmla="*/ 23 h 38"/>
                <a:gd name="T16" fmla="*/ 0 w 34"/>
                <a:gd name="T17" fmla="*/ 34 h 38"/>
                <a:gd name="T18" fmla="*/ 8 w 34"/>
                <a:gd name="T19" fmla="*/ 37 h 38"/>
                <a:gd name="T20" fmla="*/ 14 w 34"/>
                <a:gd name="T21" fmla="*/ 33 h 38"/>
                <a:gd name="T22" fmla="*/ 19 w 34"/>
                <a:gd name="T23" fmla="*/ 30 h 38"/>
                <a:gd name="T24" fmla="*/ 24 w 34"/>
                <a:gd name="T25" fmla="*/ 27 h 38"/>
                <a:gd name="T26" fmla="*/ 18 w 34"/>
                <a:gd name="T27" fmla="*/ 20 h 38"/>
                <a:gd name="T28" fmla="*/ 26 w 34"/>
                <a:gd name="T29" fmla="*/ 15 h 38"/>
                <a:gd name="T30" fmla="*/ 34 w 34"/>
                <a:gd name="T31" fmla="*/ 12 h 38"/>
                <a:gd name="T32" fmla="*/ 34 w 34"/>
                <a:gd name="T33" fmla="*/ 12 h 38"/>
                <a:gd name="T34" fmla="*/ 33 w 34"/>
                <a:gd name="T35" fmla="*/ 4 h 38"/>
                <a:gd name="T36" fmla="*/ 32 w 34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8">
                  <a:moveTo>
                    <a:pt x="32" y="0"/>
                  </a:moveTo>
                  <a:cubicBezTo>
                    <a:pt x="27" y="3"/>
                    <a:pt x="22" y="5"/>
                    <a:pt x="22" y="5"/>
                  </a:cubicBezTo>
                  <a:cubicBezTo>
                    <a:pt x="19" y="5"/>
                    <a:pt x="14" y="9"/>
                    <a:pt x="14" y="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5"/>
                    <a:pt x="5" y="8"/>
                    <a:pt x="5" y="9"/>
                  </a:cubicBezTo>
                  <a:cubicBezTo>
                    <a:pt x="4" y="11"/>
                    <a:pt x="4" y="21"/>
                    <a:pt x="3" y="23"/>
                  </a:cubicBezTo>
                  <a:cubicBezTo>
                    <a:pt x="2" y="24"/>
                    <a:pt x="1" y="29"/>
                    <a:pt x="0" y="34"/>
                  </a:cubicBezTo>
                  <a:cubicBezTo>
                    <a:pt x="3" y="36"/>
                    <a:pt x="6" y="37"/>
                    <a:pt x="8" y="37"/>
                  </a:cubicBezTo>
                  <a:cubicBezTo>
                    <a:pt x="11" y="38"/>
                    <a:pt x="14" y="35"/>
                    <a:pt x="14" y="33"/>
                  </a:cubicBezTo>
                  <a:cubicBezTo>
                    <a:pt x="14" y="31"/>
                    <a:pt x="17" y="30"/>
                    <a:pt x="19" y="30"/>
                  </a:cubicBezTo>
                  <a:cubicBezTo>
                    <a:pt x="22" y="30"/>
                    <a:pt x="22" y="28"/>
                    <a:pt x="24" y="27"/>
                  </a:cubicBezTo>
                  <a:cubicBezTo>
                    <a:pt x="26" y="26"/>
                    <a:pt x="20" y="20"/>
                    <a:pt x="18" y="20"/>
                  </a:cubicBezTo>
                  <a:cubicBezTo>
                    <a:pt x="16" y="19"/>
                    <a:pt x="19" y="15"/>
                    <a:pt x="26" y="15"/>
                  </a:cubicBezTo>
                  <a:cubicBezTo>
                    <a:pt x="32" y="14"/>
                    <a:pt x="31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9"/>
                    <a:pt x="33" y="6"/>
                    <a:pt x="33" y="4"/>
                  </a:cubicBezTo>
                  <a:cubicBezTo>
                    <a:pt x="32" y="3"/>
                    <a:pt x="32" y="2"/>
                    <a:pt x="32" y="0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250" y="1155"/>
              <a:ext cx="235" cy="104"/>
            </a:xfrm>
            <a:custGeom>
              <a:avLst/>
              <a:gdLst>
                <a:gd name="T0" fmla="*/ 82 w 88"/>
                <a:gd name="T1" fmla="*/ 8 h 39"/>
                <a:gd name="T2" fmla="*/ 74 w 88"/>
                <a:gd name="T3" fmla="*/ 5 h 39"/>
                <a:gd name="T4" fmla="*/ 53 w 88"/>
                <a:gd name="T5" fmla="*/ 4 h 39"/>
                <a:gd name="T6" fmla="*/ 43 w 88"/>
                <a:gd name="T7" fmla="*/ 1 h 39"/>
                <a:gd name="T8" fmla="*/ 34 w 88"/>
                <a:gd name="T9" fmla="*/ 5 h 39"/>
                <a:gd name="T10" fmla="*/ 27 w 88"/>
                <a:gd name="T11" fmla="*/ 6 h 39"/>
                <a:gd name="T12" fmla="*/ 16 w 88"/>
                <a:gd name="T13" fmla="*/ 6 h 39"/>
                <a:gd name="T14" fmla="*/ 11 w 88"/>
                <a:gd name="T15" fmla="*/ 11 h 39"/>
                <a:gd name="T16" fmla="*/ 9 w 88"/>
                <a:gd name="T17" fmla="*/ 16 h 39"/>
                <a:gd name="T18" fmla="*/ 12 w 88"/>
                <a:gd name="T19" fmla="*/ 19 h 39"/>
                <a:gd name="T20" fmla="*/ 18 w 88"/>
                <a:gd name="T21" fmla="*/ 18 h 39"/>
                <a:gd name="T22" fmla="*/ 29 w 88"/>
                <a:gd name="T23" fmla="*/ 23 h 39"/>
                <a:gd name="T24" fmla="*/ 26 w 88"/>
                <a:gd name="T25" fmla="*/ 27 h 39"/>
                <a:gd name="T26" fmla="*/ 18 w 88"/>
                <a:gd name="T27" fmla="*/ 29 h 39"/>
                <a:gd name="T28" fmla="*/ 6 w 88"/>
                <a:gd name="T29" fmla="*/ 30 h 39"/>
                <a:gd name="T30" fmla="*/ 1 w 88"/>
                <a:gd name="T31" fmla="*/ 35 h 39"/>
                <a:gd name="T32" fmla="*/ 12 w 88"/>
                <a:gd name="T33" fmla="*/ 36 h 39"/>
                <a:gd name="T34" fmla="*/ 19 w 88"/>
                <a:gd name="T35" fmla="*/ 36 h 39"/>
                <a:gd name="T36" fmla="*/ 26 w 88"/>
                <a:gd name="T37" fmla="*/ 38 h 39"/>
                <a:gd name="T38" fmla="*/ 37 w 88"/>
                <a:gd name="T39" fmla="*/ 37 h 39"/>
                <a:gd name="T40" fmla="*/ 38 w 88"/>
                <a:gd name="T41" fmla="*/ 33 h 39"/>
                <a:gd name="T42" fmla="*/ 41 w 88"/>
                <a:gd name="T43" fmla="*/ 31 h 39"/>
                <a:gd name="T44" fmla="*/ 46 w 88"/>
                <a:gd name="T45" fmla="*/ 28 h 39"/>
                <a:gd name="T46" fmla="*/ 51 w 88"/>
                <a:gd name="T47" fmla="*/ 26 h 39"/>
                <a:gd name="T48" fmla="*/ 56 w 88"/>
                <a:gd name="T49" fmla="*/ 28 h 39"/>
                <a:gd name="T50" fmla="*/ 61 w 88"/>
                <a:gd name="T51" fmla="*/ 25 h 39"/>
                <a:gd name="T52" fmla="*/ 68 w 88"/>
                <a:gd name="T53" fmla="*/ 23 h 39"/>
                <a:gd name="T54" fmla="*/ 74 w 88"/>
                <a:gd name="T55" fmla="*/ 19 h 39"/>
                <a:gd name="T56" fmla="*/ 80 w 88"/>
                <a:gd name="T57" fmla="*/ 16 h 39"/>
                <a:gd name="T58" fmla="*/ 88 w 88"/>
                <a:gd name="T59" fmla="*/ 12 h 39"/>
                <a:gd name="T60" fmla="*/ 88 w 88"/>
                <a:gd name="T61" fmla="*/ 10 h 39"/>
                <a:gd name="T62" fmla="*/ 82 w 88"/>
                <a:gd name="T6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39">
                  <a:moveTo>
                    <a:pt x="82" y="8"/>
                  </a:moveTo>
                  <a:cubicBezTo>
                    <a:pt x="79" y="4"/>
                    <a:pt x="78" y="6"/>
                    <a:pt x="74" y="5"/>
                  </a:cubicBezTo>
                  <a:cubicBezTo>
                    <a:pt x="70" y="5"/>
                    <a:pt x="56" y="3"/>
                    <a:pt x="53" y="4"/>
                  </a:cubicBezTo>
                  <a:cubicBezTo>
                    <a:pt x="50" y="5"/>
                    <a:pt x="45" y="2"/>
                    <a:pt x="43" y="1"/>
                  </a:cubicBezTo>
                  <a:cubicBezTo>
                    <a:pt x="41" y="0"/>
                    <a:pt x="35" y="1"/>
                    <a:pt x="34" y="5"/>
                  </a:cubicBezTo>
                  <a:cubicBezTo>
                    <a:pt x="34" y="8"/>
                    <a:pt x="31" y="8"/>
                    <a:pt x="27" y="6"/>
                  </a:cubicBezTo>
                  <a:cubicBezTo>
                    <a:pt x="23" y="4"/>
                    <a:pt x="16" y="4"/>
                    <a:pt x="16" y="6"/>
                  </a:cubicBezTo>
                  <a:cubicBezTo>
                    <a:pt x="16" y="8"/>
                    <a:pt x="13" y="11"/>
                    <a:pt x="11" y="11"/>
                  </a:cubicBezTo>
                  <a:cubicBezTo>
                    <a:pt x="11" y="12"/>
                    <a:pt x="10" y="14"/>
                    <a:pt x="9" y="16"/>
                  </a:cubicBezTo>
                  <a:cubicBezTo>
                    <a:pt x="10" y="16"/>
                    <a:pt x="11" y="18"/>
                    <a:pt x="12" y="19"/>
                  </a:cubicBezTo>
                  <a:cubicBezTo>
                    <a:pt x="13" y="20"/>
                    <a:pt x="18" y="20"/>
                    <a:pt x="18" y="18"/>
                  </a:cubicBezTo>
                  <a:cubicBezTo>
                    <a:pt x="19" y="16"/>
                    <a:pt x="25" y="20"/>
                    <a:pt x="29" y="23"/>
                  </a:cubicBezTo>
                  <a:cubicBezTo>
                    <a:pt x="33" y="27"/>
                    <a:pt x="27" y="24"/>
                    <a:pt x="26" y="27"/>
                  </a:cubicBezTo>
                  <a:cubicBezTo>
                    <a:pt x="24" y="31"/>
                    <a:pt x="19" y="27"/>
                    <a:pt x="18" y="29"/>
                  </a:cubicBezTo>
                  <a:cubicBezTo>
                    <a:pt x="17" y="30"/>
                    <a:pt x="9" y="31"/>
                    <a:pt x="6" y="30"/>
                  </a:cubicBezTo>
                  <a:cubicBezTo>
                    <a:pt x="4" y="30"/>
                    <a:pt x="0" y="34"/>
                    <a:pt x="1" y="35"/>
                  </a:cubicBezTo>
                  <a:cubicBezTo>
                    <a:pt x="1" y="37"/>
                    <a:pt x="9" y="34"/>
                    <a:pt x="12" y="36"/>
                  </a:cubicBezTo>
                  <a:cubicBezTo>
                    <a:pt x="15" y="38"/>
                    <a:pt x="18" y="34"/>
                    <a:pt x="19" y="36"/>
                  </a:cubicBezTo>
                  <a:cubicBezTo>
                    <a:pt x="21" y="39"/>
                    <a:pt x="24" y="37"/>
                    <a:pt x="26" y="38"/>
                  </a:cubicBezTo>
                  <a:cubicBezTo>
                    <a:pt x="28" y="38"/>
                    <a:pt x="36" y="37"/>
                    <a:pt x="37" y="37"/>
                  </a:cubicBezTo>
                  <a:cubicBezTo>
                    <a:pt x="38" y="36"/>
                    <a:pt x="38" y="34"/>
                    <a:pt x="38" y="33"/>
                  </a:cubicBezTo>
                  <a:cubicBezTo>
                    <a:pt x="38" y="31"/>
                    <a:pt x="40" y="31"/>
                    <a:pt x="41" y="31"/>
                  </a:cubicBezTo>
                  <a:cubicBezTo>
                    <a:pt x="43" y="30"/>
                    <a:pt x="44" y="28"/>
                    <a:pt x="46" y="28"/>
                  </a:cubicBezTo>
                  <a:cubicBezTo>
                    <a:pt x="47" y="28"/>
                    <a:pt x="49" y="26"/>
                    <a:pt x="51" y="26"/>
                  </a:cubicBezTo>
                  <a:cubicBezTo>
                    <a:pt x="52" y="27"/>
                    <a:pt x="54" y="29"/>
                    <a:pt x="56" y="28"/>
                  </a:cubicBezTo>
                  <a:cubicBezTo>
                    <a:pt x="57" y="27"/>
                    <a:pt x="58" y="28"/>
                    <a:pt x="61" y="25"/>
                  </a:cubicBezTo>
                  <a:cubicBezTo>
                    <a:pt x="63" y="22"/>
                    <a:pt x="65" y="22"/>
                    <a:pt x="68" y="23"/>
                  </a:cubicBezTo>
                  <a:cubicBezTo>
                    <a:pt x="72" y="23"/>
                    <a:pt x="73" y="21"/>
                    <a:pt x="74" y="19"/>
                  </a:cubicBezTo>
                  <a:cubicBezTo>
                    <a:pt x="75" y="17"/>
                    <a:pt x="79" y="17"/>
                    <a:pt x="80" y="16"/>
                  </a:cubicBezTo>
                  <a:cubicBezTo>
                    <a:pt x="82" y="14"/>
                    <a:pt x="86" y="13"/>
                    <a:pt x="88" y="12"/>
                  </a:cubicBezTo>
                  <a:cubicBezTo>
                    <a:pt x="88" y="12"/>
                    <a:pt x="88" y="11"/>
                    <a:pt x="88" y="10"/>
                  </a:cubicBezTo>
                  <a:cubicBezTo>
                    <a:pt x="85" y="8"/>
                    <a:pt x="84" y="11"/>
                    <a:pt x="82" y="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2606" y="1144"/>
              <a:ext cx="149" cy="67"/>
            </a:xfrm>
            <a:custGeom>
              <a:avLst/>
              <a:gdLst>
                <a:gd name="T0" fmla="*/ 23 w 56"/>
                <a:gd name="T1" fmla="*/ 19 h 25"/>
                <a:gd name="T2" fmla="*/ 28 w 56"/>
                <a:gd name="T3" fmla="*/ 24 h 25"/>
                <a:gd name="T4" fmla="*/ 29 w 56"/>
                <a:gd name="T5" fmla="*/ 24 h 25"/>
                <a:gd name="T6" fmla="*/ 37 w 56"/>
                <a:gd name="T7" fmla="*/ 23 h 25"/>
                <a:gd name="T8" fmla="*/ 44 w 56"/>
                <a:gd name="T9" fmla="*/ 23 h 25"/>
                <a:gd name="T10" fmla="*/ 43 w 56"/>
                <a:gd name="T11" fmla="*/ 22 h 25"/>
                <a:gd name="T12" fmla="*/ 49 w 56"/>
                <a:gd name="T13" fmla="*/ 23 h 25"/>
                <a:gd name="T14" fmla="*/ 55 w 56"/>
                <a:gd name="T15" fmla="*/ 24 h 25"/>
                <a:gd name="T16" fmla="*/ 52 w 56"/>
                <a:gd name="T17" fmla="*/ 20 h 25"/>
                <a:gd name="T18" fmla="*/ 54 w 56"/>
                <a:gd name="T19" fmla="*/ 17 h 25"/>
                <a:gd name="T20" fmla="*/ 49 w 56"/>
                <a:gd name="T21" fmla="*/ 15 h 25"/>
                <a:gd name="T22" fmla="*/ 47 w 56"/>
                <a:gd name="T23" fmla="*/ 10 h 25"/>
                <a:gd name="T24" fmla="*/ 44 w 56"/>
                <a:gd name="T25" fmla="*/ 9 h 25"/>
                <a:gd name="T26" fmla="*/ 36 w 56"/>
                <a:gd name="T27" fmla="*/ 10 h 25"/>
                <a:gd name="T28" fmla="*/ 31 w 56"/>
                <a:gd name="T29" fmla="*/ 7 h 25"/>
                <a:gd name="T30" fmla="*/ 26 w 56"/>
                <a:gd name="T31" fmla="*/ 4 h 25"/>
                <a:gd name="T32" fmla="*/ 13 w 56"/>
                <a:gd name="T33" fmla="*/ 3 h 25"/>
                <a:gd name="T34" fmla="*/ 3 w 56"/>
                <a:gd name="T35" fmla="*/ 0 h 25"/>
                <a:gd name="T36" fmla="*/ 0 w 56"/>
                <a:gd name="T37" fmla="*/ 2 h 25"/>
                <a:gd name="T38" fmla="*/ 13 w 56"/>
                <a:gd name="T39" fmla="*/ 8 h 25"/>
                <a:gd name="T40" fmla="*/ 16 w 56"/>
                <a:gd name="T41" fmla="*/ 17 h 25"/>
                <a:gd name="T42" fmla="*/ 14 w 56"/>
                <a:gd name="T43" fmla="*/ 19 h 25"/>
                <a:gd name="T44" fmla="*/ 23 w 56"/>
                <a:gd name="T45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25">
                  <a:moveTo>
                    <a:pt x="23" y="19"/>
                  </a:moveTo>
                  <a:cubicBezTo>
                    <a:pt x="25" y="18"/>
                    <a:pt x="26" y="21"/>
                    <a:pt x="28" y="24"/>
                  </a:cubicBezTo>
                  <a:cubicBezTo>
                    <a:pt x="28" y="24"/>
                    <a:pt x="28" y="24"/>
                    <a:pt x="29" y="24"/>
                  </a:cubicBezTo>
                  <a:cubicBezTo>
                    <a:pt x="32" y="24"/>
                    <a:pt x="34" y="23"/>
                    <a:pt x="37" y="23"/>
                  </a:cubicBezTo>
                  <a:cubicBezTo>
                    <a:pt x="39" y="22"/>
                    <a:pt x="42" y="23"/>
                    <a:pt x="44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4" y="20"/>
                    <a:pt x="48" y="22"/>
                    <a:pt x="49" y="23"/>
                  </a:cubicBezTo>
                  <a:cubicBezTo>
                    <a:pt x="50" y="24"/>
                    <a:pt x="54" y="25"/>
                    <a:pt x="55" y="24"/>
                  </a:cubicBezTo>
                  <a:cubicBezTo>
                    <a:pt x="56" y="23"/>
                    <a:pt x="53" y="21"/>
                    <a:pt x="52" y="20"/>
                  </a:cubicBezTo>
                  <a:cubicBezTo>
                    <a:pt x="52" y="20"/>
                    <a:pt x="53" y="18"/>
                    <a:pt x="54" y="17"/>
                  </a:cubicBezTo>
                  <a:cubicBezTo>
                    <a:pt x="52" y="16"/>
                    <a:pt x="50" y="14"/>
                    <a:pt x="49" y="15"/>
                  </a:cubicBezTo>
                  <a:cubicBezTo>
                    <a:pt x="48" y="15"/>
                    <a:pt x="48" y="10"/>
                    <a:pt x="47" y="10"/>
                  </a:cubicBezTo>
                  <a:cubicBezTo>
                    <a:pt x="45" y="10"/>
                    <a:pt x="45" y="9"/>
                    <a:pt x="44" y="9"/>
                  </a:cubicBezTo>
                  <a:cubicBezTo>
                    <a:pt x="42" y="9"/>
                    <a:pt x="37" y="9"/>
                    <a:pt x="36" y="10"/>
                  </a:cubicBezTo>
                  <a:cubicBezTo>
                    <a:pt x="34" y="11"/>
                    <a:pt x="32" y="7"/>
                    <a:pt x="31" y="7"/>
                  </a:cubicBezTo>
                  <a:cubicBezTo>
                    <a:pt x="29" y="7"/>
                    <a:pt x="27" y="5"/>
                    <a:pt x="26" y="4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1"/>
                    <a:pt x="6" y="0"/>
                    <a:pt x="3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5" y="4"/>
                    <a:pt x="12" y="4"/>
                    <a:pt x="13" y="8"/>
                  </a:cubicBezTo>
                  <a:cubicBezTo>
                    <a:pt x="14" y="14"/>
                    <a:pt x="17" y="12"/>
                    <a:pt x="16" y="17"/>
                  </a:cubicBezTo>
                  <a:cubicBezTo>
                    <a:pt x="16" y="18"/>
                    <a:pt x="15" y="19"/>
                    <a:pt x="14" y="19"/>
                  </a:cubicBezTo>
                  <a:cubicBezTo>
                    <a:pt x="18" y="20"/>
                    <a:pt x="21" y="20"/>
                    <a:pt x="23" y="1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2309" y="1181"/>
              <a:ext cx="404" cy="160"/>
            </a:xfrm>
            <a:custGeom>
              <a:avLst/>
              <a:gdLst>
                <a:gd name="T0" fmla="*/ 147 w 151"/>
                <a:gd name="T1" fmla="*/ 42 h 60"/>
                <a:gd name="T2" fmla="*/ 147 w 151"/>
                <a:gd name="T3" fmla="*/ 33 h 60"/>
                <a:gd name="T4" fmla="*/ 147 w 151"/>
                <a:gd name="T5" fmla="*/ 26 h 60"/>
                <a:gd name="T6" fmla="*/ 149 w 151"/>
                <a:gd name="T7" fmla="*/ 22 h 60"/>
                <a:gd name="T8" fmla="*/ 148 w 151"/>
                <a:gd name="T9" fmla="*/ 19 h 60"/>
                <a:gd name="T10" fmla="*/ 141 w 151"/>
                <a:gd name="T11" fmla="*/ 17 h 60"/>
                <a:gd name="T12" fmla="*/ 139 w 151"/>
                <a:gd name="T13" fmla="*/ 10 h 60"/>
                <a:gd name="T14" fmla="*/ 134 w 151"/>
                <a:gd name="T15" fmla="*/ 5 h 60"/>
                <a:gd name="T16" fmla="*/ 125 w 151"/>
                <a:gd name="T17" fmla="*/ 5 h 60"/>
                <a:gd name="T18" fmla="*/ 110 w 151"/>
                <a:gd name="T19" fmla="*/ 10 h 60"/>
                <a:gd name="T20" fmla="*/ 96 w 151"/>
                <a:gd name="T21" fmla="*/ 11 h 60"/>
                <a:gd name="T22" fmla="*/ 87 w 151"/>
                <a:gd name="T23" fmla="*/ 8 h 60"/>
                <a:gd name="T24" fmla="*/ 80 w 151"/>
                <a:gd name="T25" fmla="*/ 5 h 60"/>
                <a:gd name="T26" fmla="*/ 68 w 151"/>
                <a:gd name="T27" fmla="*/ 1 h 60"/>
                <a:gd name="T28" fmla="*/ 43 w 151"/>
                <a:gd name="T29" fmla="*/ 9 h 60"/>
                <a:gd name="T30" fmla="*/ 26 w 151"/>
                <a:gd name="T31" fmla="*/ 10 h 60"/>
                <a:gd name="T32" fmla="*/ 22 w 151"/>
                <a:gd name="T33" fmla="*/ 16 h 60"/>
                <a:gd name="T34" fmla="*/ 5 w 151"/>
                <a:gd name="T35" fmla="*/ 17 h 60"/>
                <a:gd name="T36" fmla="*/ 3 w 151"/>
                <a:gd name="T37" fmla="*/ 23 h 60"/>
                <a:gd name="T38" fmla="*/ 6 w 151"/>
                <a:gd name="T39" fmla="*/ 26 h 60"/>
                <a:gd name="T40" fmla="*/ 7 w 151"/>
                <a:gd name="T41" fmla="*/ 32 h 60"/>
                <a:gd name="T42" fmla="*/ 7 w 151"/>
                <a:gd name="T43" fmla="*/ 37 h 60"/>
                <a:gd name="T44" fmla="*/ 7 w 151"/>
                <a:gd name="T45" fmla="*/ 42 h 60"/>
                <a:gd name="T46" fmla="*/ 11 w 151"/>
                <a:gd name="T47" fmla="*/ 46 h 60"/>
                <a:gd name="T48" fmla="*/ 17 w 151"/>
                <a:gd name="T49" fmla="*/ 49 h 60"/>
                <a:gd name="T50" fmla="*/ 21 w 151"/>
                <a:gd name="T51" fmla="*/ 50 h 60"/>
                <a:gd name="T52" fmla="*/ 26 w 151"/>
                <a:gd name="T53" fmla="*/ 55 h 60"/>
                <a:gd name="T54" fmla="*/ 36 w 151"/>
                <a:gd name="T55" fmla="*/ 53 h 60"/>
                <a:gd name="T56" fmla="*/ 42 w 151"/>
                <a:gd name="T57" fmla="*/ 50 h 60"/>
                <a:gd name="T58" fmla="*/ 53 w 151"/>
                <a:gd name="T59" fmla="*/ 57 h 60"/>
                <a:gd name="T60" fmla="*/ 62 w 151"/>
                <a:gd name="T61" fmla="*/ 55 h 60"/>
                <a:gd name="T62" fmla="*/ 69 w 151"/>
                <a:gd name="T63" fmla="*/ 51 h 60"/>
                <a:gd name="T64" fmla="*/ 75 w 151"/>
                <a:gd name="T65" fmla="*/ 52 h 60"/>
                <a:gd name="T66" fmla="*/ 82 w 151"/>
                <a:gd name="T67" fmla="*/ 50 h 60"/>
                <a:gd name="T68" fmla="*/ 79 w 151"/>
                <a:gd name="T69" fmla="*/ 57 h 60"/>
                <a:gd name="T70" fmla="*/ 80 w 151"/>
                <a:gd name="T71" fmla="*/ 60 h 60"/>
                <a:gd name="T72" fmla="*/ 84 w 151"/>
                <a:gd name="T73" fmla="*/ 54 h 60"/>
                <a:gd name="T74" fmla="*/ 88 w 151"/>
                <a:gd name="T75" fmla="*/ 52 h 60"/>
                <a:gd name="T76" fmla="*/ 95 w 151"/>
                <a:gd name="T77" fmla="*/ 52 h 60"/>
                <a:gd name="T78" fmla="*/ 100 w 151"/>
                <a:gd name="T79" fmla="*/ 51 h 60"/>
                <a:gd name="T80" fmla="*/ 109 w 151"/>
                <a:gd name="T81" fmla="*/ 51 h 60"/>
                <a:gd name="T82" fmla="*/ 120 w 151"/>
                <a:gd name="T83" fmla="*/ 48 h 60"/>
                <a:gd name="T84" fmla="*/ 129 w 151"/>
                <a:gd name="T85" fmla="*/ 47 h 60"/>
                <a:gd name="T86" fmla="*/ 132 w 151"/>
                <a:gd name="T87" fmla="*/ 48 h 60"/>
                <a:gd name="T88" fmla="*/ 135 w 151"/>
                <a:gd name="T89" fmla="*/ 45 h 60"/>
                <a:gd name="T90" fmla="*/ 143 w 151"/>
                <a:gd name="T91" fmla="*/ 47 h 60"/>
                <a:gd name="T92" fmla="*/ 151 w 151"/>
                <a:gd name="T93" fmla="*/ 48 h 60"/>
                <a:gd name="T94" fmla="*/ 147 w 151"/>
                <a:gd name="T95" fmla="*/ 42 h 60"/>
                <a:gd name="T96" fmla="*/ 13 w 151"/>
                <a:gd name="T97" fmla="*/ 11 h 60"/>
                <a:gd name="T98" fmla="*/ 24 w 151"/>
                <a:gd name="T99" fmla="*/ 10 h 60"/>
                <a:gd name="T100" fmla="*/ 18 w 151"/>
                <a:gd name="T101" fmla="*/ 5 h 60"/>
                <a:gd name="T102" fmla="*/ 16 w 151"/>
                <a:gd name="T103" fmla="*/ 1 h 60"/>
                <a:gd name="T104" fmla="*/ 13 w 151"/>
                <a:gd name="T105" fmla="*/ 1 h 60"/>
                <a:gd name="T106" fmla="*/ 5 w 151"/>
                <a:gd name="T107" fmla="*/ 1 h 60"/>
                <a:gd name="T108" fmla="*/ 5 w 151"/>
                <a:gd name="T109" fmla="*/ 7 h 60"/>
                <a:gd name="T110" fmla="*/ 3 w 151"/>
                <a:gd name="T111" fmla="*/ 11 h 60"/>
                <a:gd name="T112" fmla="*/ 1 w 151"/>
                <a:gd name="T113" fmla="*/ 13 h 60"/>
                <a:gd name="T114" fmla="*/ 6 w 151"/>
                <a:gd name="T115" fmla="*/ 16 h 60"/>
                <a:gd name="T116" fmla="*/ 13 w 151"/>
                <a:gd name="T117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" h="60">
                  <a:moveTo>
                    <a:pt x="147" y="42"/>
                  </a:moveTo>
                  <a:cubicBezTo>
                    <a:pt x="146" y="41"/>
                    <a:pt x="148" y="34"/>
                    <a:pt x="147" y="33"/>
                  </a:cubicBezTo>
                  <a:cubicBezTo>
                    <a:pt x="147" y="32"/>
                    <a:pt x="145" y="26"/>
                    <a:pt x="147" y="26"/>
                  </a:cubicBezTo>
                  <a:cubicBezTo>
                    <a:pt x="149" y="26"/>
                    <a:pt x="147" y="22"/>
                    <a:pt x="149" y="22"/>
                  </a:cubicBezTo>
                  <a:cubicBezTo>
                    <a:pt x="149" y="21"/>
                    <a:pt x="148" y="20"/>
                    <a:pt x="148" y="19"/>
                  </a:cubicBezTo>
                  <a:cubicBezTo>
                    <a:pt x="146" y="18"/>
                    <a:pt x="143" y="20"/>
                    <a:pt x="141" y="17"/>
                  </a:cubicBezTo>
                  <a:cubicBezTo>
                    <a:pt x="140" y="13"/>
                    <a:pt x="141" y="13"/>
                    <a:pt x="139" y="10"/>
                  </a:cubicBezTo>
                  <a:cubicBezTo>
                    <a:pt x="137" y="7"/>
                    <a:pt x="136" y="4"/>
                    <a:pt x="134" y="5"/>
                  </a:cubicBezTo>
                  <a:cubicBezTo>
                    <a:pt x="132" y="6"/>
                    <a:pt x="129" y="6"/>
                    <a:pt x="125" y="5"/>
                  </a:cubicBezTo>
                  <a:cubicBezTo>
                    <a:pt x="121" y="9"/>
                    <a:pt x="113" y="11"/>
                    <a:pt x="110" y="10"/>
                  </a:cubicBezTo>
                  <a:cubicBezTo>
                    <a:pt x="107" y="9"/>
                    <a:pt x="101" y="11"/>
                    <a:pt x="96" y="11"/>
                  </a:cubicBezTo>
                  <a:cubicBezTo>
                    <a:pt x="92" y="11"/>
                    <a:pt x="90" y="8"/>
                    <a:pt x="87" y="8"/>
                  </a:cubicBezTo>
                  <a:cubicBezTo>
                    <a:pt x="83" y="8"/>
                    <a:pt x="83" y="5"/>
                    <a:pt x="80" y="5"/>
                  </a:cubicBezTo>
                  <a:cubicBezTo>
                    <a:pt x="76" y="5"/>
                    <a:pt x="79" y="3"/>
                    <a:pt x="68" y="1"/>
                  </a:cubicBezTo>
                  <a:cubicBezTo>
                    <a:pt x="56" y="0"/>
                    <a:pt x="47" y="6"/>
                    <a:pt x="43" y="9"/>
                  </a:cubicBezTo>
                  <a:cubicBezTo>
                    <a:pt x="40" y="12"/>
                    <a:pt x="27" y="9"/>
                    <a:pt x="26" y="10"/>
                  </a:cubicBezTo>
                  <a:cubicBezTo>
                    <a:pt x="24" y="11"/>
                    <a:pt x="26" y="14"/>
                    <a:pt x="22" y="16"/>
                  </a:cubicBezTo>
                  <a:cubicBezTo>
                    <a:pt x="17" y="18"/>
                    <a:pt x="8" y="16"/>
                    <a:pt x="5" y="17"/>
                  </a:cubicBezTo>
                  <a:cubicBezTo>
                    <a:pt x="1" y="19"/>
                    <a:pt x="0" y="24"/>
                    <a:pt x="3" y="23"/>
                  </a:cubicBezTo>
                  <a:cubicBezTo>
                    <a:pt x="6" y="23"/>
                    <a:pt x="7" y="24"/>
                    <a:pt x="6" y="26"/>
                  </a:cubicBezTo>
                  <a:cubicBezTo>
                    <a:pt x="5" y="27"/>
                    <a:pt x="9" y="30"/>
                    <a:pt x="7" y="32"/>
                  </a:cubicBezTo>
                  <a:cubicBezTo>
                    <a:pt x="5" y="33"/>
                    <a:pt x="5" y="36"/>
                    <a:pt x="7" y="37"/>
                  </a:cubicBezTo>
                  <a:cubicBezTo>
                    <a:pt x="9" y="39"/>
                    <a:pt x="10" y="41"/>
                    <a:pt x="7" y="42"/>
                  </a:cubicBezTo>
                  <a:cubicBezTo>
                    <a:pt x="5" y="42"/>
                    <a:pt x="11" y="44"/>
                    <a:pt x="11" y="46"/>
                  </a:cubicBezTo>
                  <a:cubicBezTo>
                    <a:pt x="11" y="47"/>
                    <a:pt x="17" y="47"/>
                    <a:pt x="17" y="49"/>
                  </a:cubicBezTo>
                  <a:cubicBezTo>
                    <a:pt x="17" y="50"/>
                    <a:pt x="18" y="51"/>
                    <a:pt x="21" y="50"/>
                  </a:cubicBezTo>
                  <a:cubicBezTo>
                    <a:pt x="23" y="49"/>
                    <a:pt x="24" y="53"/>
                    <a:pt x="26" y="55"/>
                  </a:cubicBezTo>
                  <a:cubicBezTo>
                    <a:pt x="27" y="58"/>
                    <a:pt x="36" y="56"/>
                    <a:pt x="36" y="53"/>
                  </a:cubicBezTo>
                  <a:cubicBezTo>
                    <a:pt x="36" y="51"/>
                    <a:pt x="39" y="50"/>
                    <a:pt x="42" y="50"/>
                  </a:cubicBezTo>
                  <a:cubicBezTo>
                    <a:pt x="46" y="51"/>
                    <a:pt x="51" y="56"/>
                    <a:pt x="53" y="57"/>
                  </a:cubicBezTo>
                  <a:cubicBezTo>
                    <a:pt x="55" y="57"/>
                    <a:pt x="59" y="55"/>
                    <a:pt x="62" y="55"/>
                  </a:cubicBezTo>
                  <a:cubicBezTo>
                    <a:pt x="64" y="55"/>
                    <a:pt x="68" y="51"/>
                    <a:pt x="69" y="51"/>
                  </a:cubicBezTo>
                  <a:cubicBezTo>
                    <a:pt x="71" y="50"/>
                    <a:pt x="73" y="53"/>
                    <a:pt x="75" y="52"/>
                  </a:cubicBezTo>
                  <a:cubicBezTo>
                    <a:pt x="78" y="51"/>
                    <a:pt x="80" y="50"/>
                    <a:pt x="82" y="50"/>
                  </a:cubicBezTo>
                  <a:cubicBezTo>
                    <a:pt x="83" y="51"/>
                    <a:pt x="78" y="55"/>
                    <a:pt x="79" y="57"/>
                  </a:cubicBezTo>
                  <a:cubicBezTo>
                    <a:pt x="80" y="58"/>
                    <a:pt x="80" y="59"/>
                    <a:pt x="80" y="60"/>
                  </a:cubicBezTo>
                  <a:cubicBezTo>
                    <a:pt x="85" y="59"/>
                    <a:pt x="84" y="55"/>
                    <a:pt x="84" y="54"/>
                  </a:cubicBezTo>
                  <a:cubicBezTo>
                    <a:pt x="85" y="52"/>
                    <a:pt x="86" y="51"/>
                    <a:pt x="88" y="52"/>
                  </a:cubicBezTo>
                  <a:cubicBezTo>
                    <a:pt x="89" y="53"/>
                    <a:pt x="91" y="54"/>
                    <a:pt x="95" y="52"/>
                  </a:cubicBezTo>
                  <a:cubicBezTo>
                    <a:pt x="98" y="50"/>
                    <a:pt x="99" y="50"/>
                    <a:pt x="100" y="51"/>
                  </a:cubicBezTo>
                  <a:cubicBezTo>
                    <a:pt x="101" y="53"/>
                    <a:pt x="104" y="51"/>
                    <a:pt x="109" y="51"/>
                  </a:cubicBezTo>
                  <a:cubicBezTo>
                    <a:pt x="114" y="51"/>
                    <a:pt x="115" y="48"/>
                    <a:pt x="120" y="48"/>
                  </a:cubicBezTo>
                  <a:cubicBezTo>
                    <a:pt x="125" y="49"/>
                    <a:pt x="129" y="47"/>
                    <a:pt x="129" y="47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3" y="47"/>
                    <a:pt x="133" y="45"/>
                    <a:pt x="135" y="45"/>
                  </a:cubicBezTo>
                  <a:cubicBezTo>
                    <a:pt x="139" y="45"/>
                    <a:pt x="141" y="48"/>
                    <a:pt x="143" y="47"/>
                  </a:cubicBezTo>
                  <a:cubicBezTo>
                    <a:pt x="144" y="46"/>
                    <a:pt x="151" y="52"/>
                    <a:pt x="151" y="48"/>
                  </a:cubicBezTo>
                  <a:cubicBezTo>
                    <a:pt x="151" y="47"/>
                    <a:pt x="149" y="42"/>
                    <a:pt x="147" y="42"/>
                  </a:cubicBezTo>
                  <a:close/>
                  <a:moveTo>
                    <a:pt x="13" y="11"/>
                  </a:moveTo>
                  <a:cubicBezTo>
                    <a:pt x="16" y="10"/>
                    <a:pt x="23" y="11"/>
                    <a:pt x="24" y="10"/>
                  </a:cubicBezTo>
                  <a:cubicBezTo>
                    <a:pt x="26" y="8"/>
                    <a:pt x="20" y="7"/>
                    <a:pt x="18" y="5"/>
                  </a:cubicBezTo>
                  <a:cubicBezTo>
                    <a:pt x="17" y="4"/>
                    <a:pt x="16" y="2"/>
                    <a:pt x="16" y="1"/>
                  </a:cubicBezTo>
                  <a:cubicBezTo>
                    <a:pt x="15" y="1"/>
                    <a:pt x="14" y="2"/>
                    <a:pt x="13" y="1"/>
                  </a:cubicBezTo>
                  <a:cubicBezTo>
                    <a:pt x="11" y="0"/>
                    <a:pt x="6" y="1"/>
                    <a:pt x="5" y="1"/>
                  </a:cubicBezTo>
                  <a:cubicBezTo>
                    <a:pt x="4" y="2"/>
                    <a:pt x="5" y="5"/>
                    <a:pt x="5" y="7"/>
                  </a:cubicBezTo>
                  <a:cubicBezTo>
                    <a:pt x="5" y="9"/>
                    <a:pt x="3" y="9"/>
                    <a:pt x="3" y="11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6"/>
                    <a:pt x="6" y="16"/>
                  </a:cubicBezTo>
                  <a:cubicBezTo>
                    <a:pt x="9" y="16"/>
                    <a:pt x="10" y="12"/>
                    <a:pt x="13" y="11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437" y="1341"/>
              <a:ext cx="51" cy="48"/>
            </a:xfrm>
            <a:custGeom>
              <a:avLst/>
              <a:gdLst>
                <a:gd name="T0" fmla="*/ 9 w 19"/>
                <a:gd name="T1" fmla="*/ 0 h 18"/>
                <a:gd name="T2" fmla="*/ 0 w 19"/>
                <a:gd name="T3" fmla="*/ 6 h 18"/>
                <a:gd name="T4" fmla="*/ 1 w 19"/>
                <a:gd name="T5" fmla="*/ 8 h 18"/>
                <a:gd name="T6" fmla="*/ 6 w 19"/>
                <a:gd name="T7" fmla="*/ 13 h 18"/>
                <a:gd name="T8" fmla="*/ 7 w 19"/>
                <a:gd name="T9" fmla="*/ 18 h 18"/>
                <a:gd name="T10" fmla="*/ 10 w 19"/>
                <a:gd name="T11" fmla="*/ 18 h 18"/>
                <a:gd name="T12" fmla="*/ 19 w 19"/>
                <a:gd name="T13" fmla="*/ 8 h 18"/>
                <a:gd name="T14" fmla="*/ 9 w 1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9" y="0"/>
                  </a:moveTo>
                  <a:cubicBezTo>
                    <a:pt x="6" y="0"/>
                    <a:pt x="1" y="3"/>
                    <a:pt x="0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8" y="14"/>
                    <a:pt x="7" y="16"/>
                    <a:pt x="7" y="18"/>
                  </a:cubicBezTo>
                  <a:cubicBezTo>
                    <a:pt x="8" y="18"/>
                    <a:pt x="10" y="18"/>
                    <a:pt x="10" y="18"/>
                  </a:cubicBezTo>
                  <a:cubicBezTo>
                    <a:pt x="13" y="17"/>
                    <a:pt x="18" y="10"/>
                    <a:pt x="19" y="8"/>
                  </a:cubicBezTo>
                  <a:cubicBezTo>
                    <a:pt x="19" y="6"/>
                    <a:pt x="12" y="1"/>
                    <a:pt x="9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4407" y="1163"/>
              <a:ext cx="150" cy="141"/>
            </a:xfrm>
            <a:custGeom>
              <a:avLst/>
              <a:gdLst>
                <a:gd name="T0" fmla="*/ 53 w 56"/>
                <a:gd name="T1" fmla="*/ 3 h 53"/>
                <a:gd name="T2" fmla="*/ 47 w 56"/>
                <a:gd name="T3" fmla="*/ 0 h 53"/>
                <a:gd name="T4" fmla="*/ 42 w 56"/>
                <a:gd name="T5" fmla="*/ 7 h 53"/>
                <a:gd name="T6" fmla="*/ 36 w 56"/>
                <a:gd name="T7" fmla="*/ 11 h 53"/>
                <a:gd name="T8" fmla="*/ 33 w 56"/>
                <a:gd name="T9" fmla="*/ 14 h 53"/>
                <a:gd name="T10" fmla="*/ 28 w 56"/>
                <a:gd name="T11" fmla="*/ 15 h 53"/>
                <a:gd name="T12" fmla="*/ 23 w 56"/>
                <a:gd name="T13" fmla="*/ 13 h 53"/>
                <a:gd name="T14" fmla="*/ 18 w 56"/>
                <a:gd name="T15" fmla="*/ 19 h 53"/>
                <a:gd name="T16" fmla="*/ 3 w 56"/>
                <a:gd name="T17" fmla="*/ 27 h 53"/>
                <a:gd name="T18" fmla="*/ 0 w 56"/>
                <a:gd name="T19" fmla="*/ 31 h 53"/>
                <a:gd name="T20" fmla="*/ 9 w 56"/>
                <a:gd name="T21" fmla="*/ 35 h 53"/>
                <a:gd name="T22" fmla="*/ 5 w 56"/>
                <a:gd name="T23" fmla="*/ 44 h 53"/>
                <a:gd name="T24" fmla="*/ 6 w 56"/>
                <a:gd name="T25" fmla="*/ 49 h 53"/>
                <a:gd name="T26" fmla="*/ 10 w 56"/>
                <a:gd name="T27" fmla="*/ 51 h 53"/>
                <a:gd name="T28" fmla="*/ 16 w 56"/>
                <a:gd name="T29" fmla="*/ 50 h 53"/>
                <a:gd name="T30" fmla="*/ 18 w 56"/>
                <a:gd name="T31" fmla="*/ 51 h 53"/>
                <a:gd name="T32" fmla="*/ 23 w 56"/>
                <a:gd name="T33" fmla="*/ 47 h 53"/>
                <a:gd name="T34" fmla="*/ 30 w 56"/>
                <a:gd name="T35" fmla="*/ 46 h 53"/>
                <a:gd name="T36" fmla="*/ 35 w 56"/>
                <a:gd name="T37" fmla="*/ 44 h 53"/>
                <a:gd name="T38" fmla="*/ 27 w 56"/>
                <a:gd name="T39" fmla="*/ 37 h 53"/>
                <a:gd name="T40" fmla="*/ 30 w 56"/>
                <a:gd name="T41" fmla="*/ 30 h 53"/>
                <a:gd name="T42" fmla="*/ 44 w 56"/>
                <a:gd name="T43" fmla="*/ 22 h 53"/>
                <a:gd name="T44" fmla="*/ 47 w 56"/>
                <a:gd name="T45" fmla="*/ 12 h 53"/>
                <a:gd name="T46" fmla="*/ 56 w 56"/>
                <a:gd name="T47" fmla="*/ 3 h 53"/>
                <a:gd name="T48" fmla="*/ 53 w 56"/>
                <a:gd name="T4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53" y="3"/>
                  </a:moveTo>
                  <a:cubicBezTo>
                    <a:pt x="50" y="4"/>
                    <a:pt x="49" y="0"/>
                    <a:pt x="47" y="0"/>
                  </a:cubicBezTo>
                  <a:cubicBezTo>
                    <a:pt x="44" y="0"/>
                    <a:pt x="45" y="7"/>
                    <a:pt x="42" y="7"/>
                  </a:cubicBezTo>
                  <a:cubicBezTo>
                    <a:pt x="39" y="7"/>
                    <a:pt x="40" y="10"/>
                    <a:pt x="36" y="11"/>
                  </a:cubicBezTo>
                  <a:cubicBezTo>
                    <a:pt x="33" y="11"/>
                    <a:pt x="32" y="11"/>
                    <a:pt x="33" y="14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5" y="15"/>
                    <a:pt x="25" y="13"/>
                    <a:pt x="23" y="13"/>
                  </a:cubicBezTo>
                  <a:cubicBezTo>
                    <a:pt x="21" y="13"/>
                    <a:pt x="19" y="17"/>
                    <a:pt x="18" y="19"/>
                  </a:cubicBezTo>
                  <a:cubicBezTo>
                    <a:pt x="16" y="21"/>
                    <a:pt x="6" y="26"/>
                    <a:pt x="3" y="27"/>
                  </a:cubicBezTo>
                  <a:cubicBezTo>
                    <a:pt x="2" y="28"/>
                    <a:pt x="1" y="29"/>
                    <a:pt x="0" y="31"/>
                  </a:cubicBezTo>
                  <a:cubicBezTo>
                    <a:pt x="4" y="31"/>
                    <a:pt x="8" y="33"/>
                    <a:pt x="9" y="35"/>
                  </a:cubicBezTo>
                  <a:cubicBezTo>
                    <a:pt x="12" y="38"/>
                    <a:pt x="7" y="41"/>
                    <a:pt x="5" y="44"/>
                  </a:cubicBezTo>
                  <a:cubicBezTo>
                    <a:pt x="3" y="47"/>
                    <a:pt x="6" y="47"/>
                    <a:pt x="6" y="49"/>
                  </a:cubicBezTo>
                  <a:cubicBezTo>
                    <a:pt x="6" y="51"/>
                    <a:pt x="9" y="53"/>
                    <a:pt x="10" y="51"/>
                  </a:cubicBezTo>
                  <a:cubicBezTo>
                    <a:pt x="11" y="49"/>
                    <a:pt x="13" y="50"/>
                    <a:pt x="16" y="50"/>
                  </a:cubicBezTo>
                  <a:cubicBezTo>
                    <a:pt x="17" y="50"/>
                    <a:pt x="18" y="50"/>
                    <a:pt x="18" y="51"/>
                  </a:cubicBezTo>
                  <a:cubicBezTo>
                    <a:pt x="20" y="49"/>
                    <a:pt x="22" y="48"/>
                    <a:pt x="23" y="47"/>
                  </a:cubicBezTo>
                  <a:cubicBezTo>
                    <a:pt x="24" y="46"/>
                    <a:pt x="27" y="46"/>
                    <a:pt x="30" y="46"/>
                  </a:cubicBezTo>
                  <a:cubicBezTo>
                    <a:pt x="32" y="46"/>
                    <a:pt x="33" y="45"/>
                    <a:pt x="35" y="44"/>
                  </a:cubicBezTo>
                  <a:cubicBezTo>
                    <a:pt x="32" y="41"/>
                    <a:pt x="29" y="38"/>
                    <a:pt x="27" y="37"/>
                  </a:cubicBezTo>
                  <a:cubicBezTo>
                    <a:pt x="25" y="36"/>
                    <a:pt x="26" y="31"/>
                    <a:pt x="30" y="30"/>
                  </a:cubicBezTo>
                  <a:cubicBezTo>
                    <a:pt x="33" y="29"/>
                    <a:pt x="41" y="23"/>
                    <a:pt x="44" y="22"/>
                  </a:cubicBezTo>
                  <a:cubicBezTo>
                    <a:pt x="46" y="20"/>
                    <a:pt x="45" y="16"/>
                    <a:pt x="47" y="12"/>
                  </a:cubicBezTo>
                  <a:cubicBezTo>
                    <a:pt x="48" y="10"/>
                    <a:pt x="52" y="6"/>
                    <a:pt x="56" y="3"/>
                  </a:cubicBezTo>
                  <a:cubicBezTo>
                    <a:pt x="55" y="3"/>
                    <a:pt x="54" y="3"/>
                    <a:pt x="53" y="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482" y="1478"/>
              <a:ext cx="166" cy="93"/>
            </a:xfrm>
            <a:custGeom>
              <a:avLst/>
              <a:gdLst>
                <a:gd name="T0" fmla="*/ 61 w 62"/>
                <a:gd name="T1" fmla="*/ 22 h 35"/>
                <a:gd name="T2" fmla="*/ 59 w 62"/>
                <a:gd name="T3" fmla="*/ 22 h 35"/>
                <a:gd name="T4" fmla="*/ 48 w 62"/>
                <a:gd name="T5" fmla="*/ 20 h 35"/>
                <a:gd name="T6" fmla="*/ 33 w 62"/>
                <a:gd name="T7" fmla="*/ 14 h 35"/>
                <a:gd name="T8" fmla="*/ 16 w 62"/>
                <a:gd name="T9" fmla="*/ 2 h 35"/>
                <a:gd name="T10" fmla="*/ 10 w 62"/>
                <a:gd name="T11" fmla="*/ 1 h 35"/>
                <a:gd name="T12" fmla="*/ 5 w 62"/>
                <a:gd name="T13" fmla="*/ 3 h 35"/>
                <a:gd name="T14" fmla="*/ 1 w 62"/>
                <a:gd name="T15" fmla="*/ 7 h 35"/>
                <a:gd name="T16" fmla="*/ 0 w 62"/>
                <a:gd name="T17" fmla="*/ 13 h 35"/>
                <a:gd name="T18" fmla="*/ 4 w 62"/>
                <a:gd name="T19" fmla="*/ 16 h 35"/>
                <a:gd name="T20" fmla="*/ 11 w 62"/>
                <a:gd name="T21" fmla="*/ 20 h 35"/>
                <a:gd name="T22" fmla="*/ 17 w 62"/>
                <a:gd name="T23" fmla="*/ 23 h 35"/>
                <a:gd name="T24" fmla="*/ 23 w 62"/>
                <a:gd name="T25" fmla="*/ 26 h 35"/>
                <a:gd name="T26" fmla="*/ 31 w 62"/>
                <a:gd name="T27" fmla="*/ 25 h 35"/>
                <a:gd name="T28" fmla="*/ 35 w 62"/>
                <a:gd name="T29" fmla="*/ 30 h 35"/>
                <a:gd name="T30" fmla="*/ 46 w 62"/>
                <a:gd name="T31" fmla="*/ 34 h 35"/>
                <a:gd name="T32" fmla="*/ 60 w 62"/>
                <a:gd name="T33" fmla="*/ 33 h 35"/>
                <a:gd name="T34" fmla="*/ 60 w 62"/>
                <a:gd name="T35" fmla="*/ 24 h 35"/>
                <a:gd name="T36" fmla="*/ 61 w 62"/>
                <a:gd name="T37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5">
                  <a:moveTo>
                    <a:pt x="61" y="22"/>
                  </a:moveTo>
                  <a:cubicBezTo>
                    <a:pt x="60" y="22"/>
                    <a:pt x="59" y="22"/>
                    <a:pt x="59" y="22"/>
                  </a:cubicBezTo>
                  <a:cubicBezTo>
                    <a:pt x="54" y="23"/>
                    <a:pt x="51" y="20"/>
                    <a:pt x="48" y="20"/>
                  </a:cubicBezTo>
                  <a:cubicBezTo>
                    <a:pt x="45" y="21"/>
                    <a:pt x="36" y="17"/>
                    <a:pt x="33" y="14"/>
                  </a:cubicBezTo>
                  <a:cubicBezTo>
                    <a:pt x="29" y="11"/>
                    <a:pt x="19" y="5"/>
                    <a:pt x="16" y="2"/>
                  </a:cubicBezTo>
                  <a:cubicBezTo>
                    <a:pt x="14" y="0"/>
                    <a:pt x="10" y="0"/>
                    <a:pt x="10" y="1"/>
                  </a:cubicBezTo>
                  <a:cubicBezTo>
                    <a:pt x="10" y="2"/>
                    <a:pt x="8" y="2"/>
                    <a:pt x="5" y="3"/>
                  </a:cubicBezTo>
                  <a:cubicBezTo>
                    <a:pt x="4" y="4"/>
                    <a:pt x="1" y="5"/>
                    <a:pt x="1" y="7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5"/>
                    <a:pt x="3" y="15"/>
                    <a:pt x="4" y="16"/>
                  </a:cubicBezTo>
                  <a:cubicBezTo>
                    <a:pt x="5" y="18"/>
                    <a:pt x="10" y="18"/>
                    <a:pt x="11" y="20"/>
                  </a:cubicBezTo>
                  <a:cubicBezTo>
                    <a:pt x="11" y="21"/>
                    <a:pt x="14" y="22"/>
                    <a:pt x="17" y="23"/>
                  </a:cubicBezTo>
                  <a:cubicBezTo>
                    <a:pt x="19" y="23"/>
                    <a:pt x="22" y="26"/>
                    <a:pt x="23" y="26"/>
                  </a:cubicBezTo>
                  <a:cubicBezTo>
                    <a:pt x="24" y="27"/>
                    <a:pt x="29" y="25"/>
                    <a:pt x="31" y="25"/>
                  </a:cubicBezTo>
                  <a:cubicBezTo>
                    <a:pt x="32" y="25"/>
                    <a:pt x="35" y="28"/>
                    <a:pt x="35" y="30"/>
                  </a:cubicBezTo>
                  <a:cubicBezTo>
                    <a:pt x="36" y="31"/>
                    <a:pt x="44" y="32"/>
                    <a:pt x="46" y="34"/>
                  </a:cubicBezTo>
                  <a:cubicBezTo>
                    <a:pt x="48" y="35"/>
                    <a:pt x="58" y="34"/>
                    <a:pt x="60" y="33"/>
                  </a:cubicBezTo>
                  <a:cubicBezTo>
                    <a:pt x="62" y="31"/>
                    <a:pt x="60" y="27"/>
                    <a:pt x="60" y="24"/>
                  </a:cubicBezTo>
                  <a:cubicBezTo>
                    <a:pt x="60" y="23"/>
                    <a:pt x="60" y="23"/>
                    <a:pt x="61" y="22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723" y="1520"/>
              <a:ext cx="182" cy="406"/>
            </a:xfrm>
            <a:custGeom>
              <a:avLst/>
              <a:gdLst>
                <a:gd name="T0" fmla="*/ 55 w 68"/>
                <a:gd name="T1" fmla="*/ 138 h 152"/>
                <a:gd name="T2" fmla="*/ 53 w 68"/>
                <a:gd name="T3" fmla="*/ 132 h 152"/>
                <a:gd name="T4" fmla="*/ 49 w 68"/>
                <a:gd name="T5" fmla="*/ 122 h 152"/>
                <a:gd name="T6" fmla="*/ 47 w 68"/>
                <a:gd name="T7" fmla="*/ 114 h 152"/>
                <a:gd name="T8" fmla="*/ 48 w 68"/>
                <a:gd name="T9" fmla="*/ 108 h 152"/>
                <a:gd name="T10" fmla="*/ 48 w 68"/>
                <a:gd name="T11" fmla="*/ 104 h 152"/>
                <a:gd name="T12" fmla="*/ 47 w 68"/>
                <a:gd name="T13" fmla="*/ 99 h 152"/>
                <a:gd name="T14" fmla="*/ 41 w 68"/>
                <a:gd name="T15" fmla="*/ 91 h 152"/>
                <a:gd name="T16" fmla="*/ 42 w 68"/>
                <a:gd name="T17" fmla="*/ 79 h 152"/>
                <a:gd name="T18" fmla="*/ 47 w 68"/>
                <a:gd name="T19" fmla="*/ 76 h 152"/>
                <a:gd name="T20" fmla="*/ 53 w 68"/>
                <a:gd name="T21" fmla="*/ 74 h 152"/>
                <a:gd name="T22" fmla="*/ 60 w 68"/>
                <a:gd name="T23" fmla="*/ 70 h 152"/>
                <a:gd name="T24" fmla="*/ 64 w 68"/>
                <a:gd name="T25" fmla="*/ 67 h 152"/>
                <a:gd name="T26" fmla="*/ 68 w 68"/>
                <a:gd name="T27" fmla="*/ 60 h 152"/>
                <a:gd name="T28" fmla="*/ 68 w 68"/>
                <a:gd name="T29" fmla="*/ 60 h 152"/>
                <a:gd name="T30" fmla="*/ 65 w 68"/>
                <a:gd name="T31" fmla="*/ 61 h 152"/>
                <a:gd name="T32" fmla="*/ 60 w 68"/>
                <a:gd name="T33" fmla="*/ 58 h 152"/>
                <a:gd name="T34" fmla="*/ 55 w 68"/>
                <a:gd name="T35" fmla="*/ 56 h 152"/>
                <a:gd name="T36" fmla="*/ 55 w 68"/>
                <a:gd name="T37" fmla="*/ 51 h 152"/>
                <a:gd name="T38" fmla="*/ 52 w 68"/>
                <a:gd name="T39" fmla="*/ 47 h 152"/>
                <a:gd name="T40" fmla="*/ 50 w 68"/>
                <a:gd name="T41" fmla="*/ 40 h 152"/>
                <a:gd name="T42" fmla="*/ 42 w 68"/>
                <a:gd name="T43" fmla="*/ 39 h 152"/>
                <a:gd name="T44" fmla="*/ 41 w 68"/>
                <a:gd name="T45" fmla="*/ 35 h 152"/>
                <a:gd name="T46" fmla="*/ 48 w 68"/>
                <a:gd name="T47" fmla="*/ 24 h 152"/>
                <a:gd name="T48" fmla="*/ 50 w 68"/>
                <a:gd name="T49" fmla="*/ 12 h 152"/>
                <a:gd name="T50" fmla="*/ 46 w 68"/>
                <a:gd name="T51" fmla="*/ 8 h 152"/>
                <a:gd name="T52" fmla="*/ 45 w 68"/>
                <a:gd name="T53" fmla="*/ 4 h 152"/>
                <a:gd name="T54" fmla="*/ 39 w 68"/>
                <a:gd name="T55" fmla="*/ 1 h 152"/>
                <a:gd name="T56" fmla="*/ 38 w 68"/>
                <a:gd name="T57" fmla="*/ 2 h 152"/>
                <a:gd name="T58" fmla="*/ 38 w 68"/>
                <a:gd name="T59" fmla="*/ 2 h 152"/>
                <a:gd name="T60" fmla="*/ 36 w 68"/>
                <a:gd name="T61" fmla="*/ 6 h 152"/>
                <a:gd name="T62" fmla="*/ 37 w 68"/>
                <a:gd name="T63" fmla="*/ 11 h 152"/>
                <a:gd name="T64" fmla="*/ 33 w 68"/>
                <a:gd name="T65" fmla="*/ 11 h 152"/>
                <a:gd name="T66" fmla="*/ 27 w 68"/>
                <a:gd name="T67" fmla="*/ 14 h 152"/>
                <a:gd name="T68" fmla="*/ 21 w 68"/>
                <a:gd name="T69" fmla="*/ 21 h 152"/>
                <a:gd name="T70" fmla="*/ 19 w 68"/>
                <a:gd name="T71" fmla="*/ 31 h 152"/>
                <a:gd name="T72" fmla="*/ 16 w 68"/>
                <a:gd name="T73" fmla="*/ 40 h 152"/>
                <a:gd name="T74" fmla="*/ 10 w 68"/>
                <a:gd name="T75" fmla="*/ 40 h 152"/>
                <a:gd name="T76" fmla="*/ 8 w 68"/>
                <a:gd name="T77" fmla="*/ 48 h 152"/>
                <a:gd name="T78" fmla="*/ 6 w 68"/>
                <a:gd name="T79" fmla="*/ 57 h 152"/>
                <a:gd name="T80" fmla="*/ 2 w 68"/>
                <a:gd name="T81" fmla="*/ 63 h 152"/>
                <a:gd name="T82" fmla="*/ 0 w 68"/>
                <a:gd name="T83" fmla="*/ 65 h 152"/>
                <a:gd name="T84" fmla="*/ 7 w 68"/>
                <a:gd name="T85" fmla="*/ 73 h 152"/>
                <a:gd name="T86" fmla="*/ 16 w 68"/>
                <a:gd name="T87" fmla="*/ 89 h 152"/>
                <a:gd name="T88" fmla="*/ 15 w 68"/>
                <a:gd name="T89" fmla="*/ 102 h 152"/>
                <a:gd name="T90" fmla="*/ 18 w 68"/>
                <a:gd name="T91" fmla="*/ 107 h 152"/>
                <a:gd name="T92" fmla="*/ 26 w 68"/>
                <a:gd name="T93" fmla="*/ 106 h 152"/>
                <a:gd name="T94" fmla="*/ 33 w 68"/>
                <a:gd name="T95" fmla="*/ 97 h 152"/>
                <a:gd name="T96" fmla="*/ 37 w 68"/>
                <a:gd name="T97" fmla="*/ 101 h 152"/>
                <a:gd name="T98" fmla="*/ 40 w 68"/>
                <a:gd name="T99" fmla="*/ 110 h 152"/>
                <a:gd name="T100" fmla="*/ 45 w 68"/>
                <a:gd name="T101" fmla="*/ 127 h 152"/>
                <a:gd name="T102" fmla="*/ 48 w 68"/>
                <a:gd name="T103" fmla="*/ 140 h 152"/>
                <a:gd name="T104" fmla="*/ 49 w 68"/>
                <a:gd name="T105" fmla="*/ 149 h 152"/>
                <a:gd name="T106" fmla="*/ 48 w 68"/>
                <a:gd name="T107" fmla="*/ 151 h 152"/>
                <a:gd name="T108" fmla="*/ 55 w 68"/>
                <a:gd name="T109" fmla="*/ 13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8" h="152">
                  <a:moveTo>
                    <a:pt x="55" y="138"/>
                  </a:moveTo>
                  <a:cubicBezTo>
                    <a:pt x="55" y="135"/>
                    <a:pt x="53" y="135"/>
                    <a:pt x="53" y="132"/>
                  </a:cubicBezTo>
                  <a:cubicBezTo>
                    <a:pt x="53" y="130"/>
                    <a:pt x="53" y="125"/>
                    <a:pt x="49" y="122"/>
                  </a:cubicBezTo>
                  <a:cubicBezTo>
                    <a:pt x="46" y="119"/>
                    <a:pt x="45" y="115"/>
                    <a:pt x="47" y="114"/>
                  </a:cubicBezTo>
                  <a:cubicBezTo>
                    <a:pt x="48" y="112"/>
                    <a:pt x="47" y="108"/>
                    <a:pt x="48" y="108"/>
                  </a:cubicBezTo>
                  <a:cubicBezTo>
                    <a:pt x="49" y="108"/>
                    <a:pt x="50" y="105"/>
                    <a:pt x="48" y="104"/>
                  </a:cubicBezTo>
                  <a:cubicBezTo>
                    <a:pt x="46" y="103"/>
                    <a:pt x="48" y="99"/>
                    <a:pt x="47" y="99"/>
                  </a:cubicBezTo>
                  <a:cubicBezTo>
                    <a:pt x="45" y="98"/>
                    <a:pt x="41" y="93"/>
                    <a:pt x="41" y="91"/>
                  </a:cubicBezTo>
                  <a:cubicBezTo>
                    <a:pt x="41" y="90"/>
                    <a:pt x="42" y="81"/>
                    <a:pt x="42" y="79"/>
                  </a:cubicBezTo>
                  <a:cubicBezTo>
                    <a:pt x="42" y="77"/>
                    <a:pt x="46" y="76"/>
                    <a:pt x="47" y="76"/>
                  </a:cubicBezTo>
                  <a:cubicBezTo>
                    <a:pt x="48" y="76"/>
                    <a:pt x="51" y="77"/>
                    <a:pt x="53" y="74"/>
                  </a:cubicBezTo>
                  <a:cubicBezTo>
                    <a:pt x="54" y="72"/>
                    <a:pt x="59" y="72"/>
                    <a:pt x="60" y="70"/>
                  </a:cubicBezTo>
                  <a:cubicBezTo>
                    <a:pt x="61" y="69"/>
                    <a:pt x="64" y="69"/>
                    <a:pt x="64" y="67"/>
                  </a:cubicBezTo>
                  <a:cubicBezTo>
                    <a:pt x="64" y="65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7" y="60"/>
                    <a:pt x="65" y="61"/>
                  </a:cubicBezTo>
                  <a:cubicBezTo>
                    <a:pt x="61" y="62"/>
                    <a:pt x="59" y="60"/>
                    <a:pt x="60" y="58"/>
                  </a:cubicBezTo>
                  <a:cubicBezTo>
                    <a:pt x="60" y="56"/>
                    <a:pt x="57" y="56"/>
                    <a:pt x="55" y="56"/>
                  </a:cubicBezTo>
                  <a:cubicBezTo>
                    <a:pt x="53" y="56"/>
                    <a:pt x="55" y="53"/>
                    <a:pt x="55" y="51"/>
                  </a:cubicBezTo>
                  <a:cubicBezTo>
                    <a:pt x="56" y="49"/>
                    <a:pt x="55" y="47"/>
                    <a:pt x="52" y="47"/>
                  </a:cubicBezTo>
                  <a:cubicBezTo>
                    <a:pt x="50" y="47"/>
                    <a:pt x="49" y="42"/>
                    <a:pt x="50" y="40"/>
                  </a:cubicBezTo>
                  <a:cubicBezTo>
                    <a:pt x="51" y="39"/>
                    <a:pt x="45" y="38"/>
                    <a:pt x="42" y="39"/>
                  </a:cubicBezTo>
                  <a:cubicBezTo>
                    <a:pt x="40" y="40"/>
                    <a:pt x="42" y="37"/>
                    <a:pt x="41" y="35"/>
                  </a:cubicBezTo>
                  <a:cubicBezTo>
                    <a:pt x="40" y="33"/>
                    <a:pt x="44" y="27"/>
                    <a:pt x="48" y="24"/>
                  </a:cubicBezTo>
                  <a:cubicBezTo>
                    <a:pt x="51" y="21"/>
                    <a:pt x="50" y="16"/>
                    <a:pt x="50" y="12"/>
                  </a:cubicBezTo>
                  <a:cubicBezTo>
                    <a:pt x="50" y="8"/>
                    <a:pt x="48" y="8"/>
                    <a:pt x="46" y="8"/>
                  </a:cubicBezTo>
                  <a:cubicBezTo>
                    <a:pt x="45" y="8"/>
                    <a:pt x="45" y="6"/>
                    <a:pt x="45" y="4"/>
                  </a:cubicBezTo>
                  <a:cubicBezTo>
                    <a:pt x="45" y="2"/>
                    <a:pt x="41" y="0"/>
                    <a:pt x="39" y="1"/>
                  </a:cubicBezTo>
                  <a:cubicBezTo>
                    <a:pt x="39" y="2"/>
                    <a:pt x="38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5"/>
                    <a:pt x="36" y="6"/>
                  </a:cubicBezTo>
                  <a:cubicBezTo>
                    <a:pt x="35" y="7"/>
                    <a:pt x="35" y="9"/>
                    <a:pt x="37" y="11"/>
                  </a:cubicBezTo>
                  <a:cubicBezTo>
                    <a:pt x="39" y="14"/>
                    <a:pt x="34" y="13"/>
                    <a:pt x="33" y="11"/>
                  </a:cubicBezTo>
                  <a:cubicBezTo>
                    <a:pt x="33" y="10"/>
                    <a:pt x="29" y="12"/>
                    <a:pt x="27" y="14"/>
                  </a:cubicBezTo>
                  <a:cubicBezTo>
                    <a:pt x="24" y="16"/>
                    <a:pt x="21" y="17"/>
                    <a:pt x="21" y="21"/>
                  </a:cubicBezTo>
                  <a:cubicBezTo>
                    <a:pt x="21" y="24"/>
                    <a:pt x="18" y="28"/>
                    <a:pt x="19" y="31"/>
                  </a:cubicBezTo>
                  <a:cubicBezTo>
                    <a:pt x="20" y="33"/>
                    <a:pt x="16" y="39"/>
                    <a:pt x="16" y="40"/>
                  </a:cubicBezTo>
                  <a:cubicBezTo>
                    <a:pt x="16" y="42"/>
                    <a:pt x="11" y="40"/>
                    <a:pt x="10" y="40"/>
                  </a:cubicBezTo>
                  <a:cubicBezTo>
                    <a:pt x="9" y="40"/>
                    <a:pt x="9" y="46"/>
                    <a:pt x="8" y="48"/>
                  </a:cubicBezTo>
                  <a:cubicBezTo>
                    <a:pt x="7" y="50"/>
                    <a:pt x="8" y="57"/>
                    <a:pt x="6" y="57"/>
                  </a:cubicBezTo>
                  <a:cubicBezTo>
                    <a:pt x="4" y="57"/>
                    <a:pt x="2" y="63"/>
                    <a:pt x="2" y="63"/>
                  </a:cubicBezTo>
                  <a:cubicBezTo>
                    <a:pt x="2" y="63"/>
                    <a:pt x="1" y="64"/>
                    <a:pt x="0" y="65"/>
                  </a:cubicBezTo>
                  <a:cubicBezTo>
                    <a:pt x="1" y="68"/>
                    <a:pt x="4" y="72"/>
                    <a:pt x="7" y="73"/>
                  </a:cubicBezTo>
                  <a:cubicBezTo>
                    <a:pt x="12" y="75"/>
                    <a:pt x="15" y="84"/>
                    <a:pt x="16" y="89"/>
                  </a:cubicBezTo>
                  <a:cubicBezTo>
                    <a:pt x="18" y="94"/>
                    <a:pt x="17" y="99"/>
                    <a:pt x="15" y="102"/>
                  </a:cubicBezTo>
                  <a:cubicBezTo>
                    <a:pt x="13" y="105"/>
                    <a:pt x="16" y="105"/>
                    <a:pt x="18" y="107"/>
                  </a:cubicBezTo>
                  <a:cubicBezTo>
                    <a:pt x="21" y="108"/>
                    <a:pt x="24" y="108"/>
                    <a:pt x="26" y="106"/>
                  </a:cubicBezTo>
                  <a:cubicBezTo>
                    <a:pt x="28" y="103"/>
                    <a:pt x="32" y="101"/>
                    <a:pt x="33" y="97"/>
                  </a:cubicBezTo>
                  <a:cubicBezTo>
                    <a:pt x="34" y="94"/>
                    <a:pt x="36" y="99"/>
                    <a:pt x="37" y="101"/>
                  </a:cubicBezTo>
                  <a:cubicBezTo>
                    <a:pt x="39" y="102"/>
                    <a:pt x="40" y="106"/>
                    <a:pt x="40" y="110"/>
                  </a:cubicBezTo>
                  <a:cubicBezTo>
                    <a:pt x="41" y="114"/>
                    <a:pt x="41" y="124"/>
                    <a:pt x="45" y="127"/>
                  </a:cubicBezTo>
                  <a:cubicBezTo>
                    <a:pt x="48" y="130"/>
                    <a:pt x="49" y="137"/>
                    <a:pt x="48" y="140"/>
                  </a:cubicBezTo>
                  <a:cubicBezTo>
                    <a:pt x="47" y="142"/>
                    <a:pt x="49" y="146"/>
                    <a:pt x="49" y="149"/>
                  </a:cubicBezTo>
                  <a:cubicBezTo>
                    <a:pt x="49" y="150"/>
                    <a:pt x="48" y="151"/>
                    <a:pt x="48" y="151"/>
                  </a:cubicBezTo>
                  <a:cubicBezTo>
                    <a:pt x="51" y="152"/>
                    <a:pt x="55" y="138"/>
                    <a:pt x="55" y="138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659" y="1526"/>
              <a:ext cx="67" cy="40"/>
            </a:xfrm>
            <a:custGeom>
              <a:avLst/>
              <a:gdLst>
                <a:gd name="T0" fmla="*/ 24 w 25"/>
                <a:gd name="T1" fmla="*/ 5 h 15"/>
                <a:gd name="T2" fmla="*/ 14 w 25"/>
                <a:gd name="T3" fmla="*/ 3 h 15"/>
                <a:gd name="T4" fmla="*/ 8 w 25"/>
                <a:gd name="T5" fmla="*/ 2 h 15"/>
                <a:gd name="T6" fmla="*/ 2 w 25"/>
                <a:gd name="T7" fmla="*/ 7 h 15"/>
                <a:gd name="T8" fmla="*/ 0 w 25"/>
                <a:gd name="T9" fmla="*/ 10 h 15"/>
                <a:gd name="T10" fmla="*/ 2 w 25"/>
                <a:gd name="T11" fmla="*/ 12 h 15"/>
                <a:gd name="T12" fmla="*/ 8 w 25"/>
                <a:gd name="T13" fmla="*/ 13 h 15"/>
                <a:gd name="T14" fmla="*/ 15 w 25"/>
                <a:gd name="T15" fmla="*/ 14 h 15"/>
                <a:gd name="T16" fmla="*/ 23 w 25"/>
                <a:gd name="T17" fmla="*/ 13 h 15"/>
                <a:gd name="T18" fmla="*/ 22 w 25"/>
                <a:gd name="T19" fmla="*/ 6 h 15"/>
                <a:gd name="T20" fmla="*/ 24 w 25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5">
                  <a:moveTo>
                    <a:pt x="24" y="5"/>
                  </a:moveTo>
                  <a:cubicBezTo>
                    <a:pt x="19" y="1"/>
                    <a:pt x="18" y="4"/>
                    <a:pt x="14" y="3"/>
                  </a:cubicBezTo>
                  <a:cubicBezTo>
                    <a:pt x="11" y="1"/>
                    <a:pt x="9" y="0"/>
                    <a:pt x="8" y="2"/>
                  </a:cubicBezTo>
                  <a:cubicBezTo>
                    <a:pt x="6" y="3"/>
                    <a:pt x="4" y="3"/>
                    <a:pt x="2" y="7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1" y="11"/>
                    <a:pt x="2" y="12"/>
                    <a:pt x="2" y="12"/>
                  </a:cubicBezTo>
                  <a:cubicBezTo>
                    <a:pt x="4" y="12"/>
                    <a:pt x="5" y="14"/>
                    <a:pt x="8" y="13"/>
                  </a:cubicBezTo>
                  <a:cubicBezTo>
                    <a:pt x="10" y="13"/>
                    <a:pt x="12" y="15"/>
                    <a:pt x="15" y="14"/>
                  </a:cubicBezTo>
                  <a:cubicBezTo>
                    <a:pt x="19" y="13"/>
                    <a:pt x="22" y="15"/>
                    <a:pt x="23" y="13"/>
                  </a:cubicBezTo>
                  <a:cubicBezTo>
                    <a:pt x="25" y="11"/>
                    <a:pt x="22" y="6"/>
                    <a:pt x="22" y="6"/>
                  </a:cubicBezTo>
                  <a:cubicBezTo>
                    <a:pt x="22" y="6"/>
                    <a:pt x="23" y="6"/>
                    <a:pt x="24" y="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929" y="1640"/>
              <a:ext cx="157" cy="329"/>
            </a:xfrm>
            <a:custGeom>
              <a:avLst/>
              <a:gdLst>
                <a:gd name="T0" fmla="*/ 44 w 59"/>
                <a:gd name="T1" fmla="*/ 15 h 123"/>
                <a:gd name="T2" fmla="*/ 36 w 59"/>
                <a:gd name="T3" fmla="*/ 9 h 123"/>
                <a:gd name="T4" fmla="*/ 34 w 59"/>
                <a:gd name="T5" fmla="*/ 4 h 123"/>
                <a:gd name="T6" fmla="*/ 27 w 59"/>
                <a:gd name="T7" fmla="*/ 1 h 123"/>
                <a:gd name="T8" fmla="*/ 21 w 59"/>
                <a:gd name="T9" fmla="*/ 5 h 123"/>
                <a:gd name="T10" fmla="*/ 15 w 59"/>
                <a:gd name="T11" fmla="*/ 6 h 123"/>
                <a:gd name="T12" fmla="*/ 8 w 59"/>
                <a:gd name="T13" fmla="*/ 6 h 123"/>
                <a:gd name="T14" fmla="*/ 2 w 59"/>
                <a:gd name="T15" fmla="*/ 6 h 123"/>
                <a:gd name="T16" fmla="*/ 0 w 59"/>
                <a:gd name="T17" fmla="*/ 8 h 123"/>
                <a:gd name="T18" fmla="*/ 3 w 59"/>
                <a:gd name="T19" fmla="*/ 12 h 123"/>
                <a:gd name="T20" fmla="*/ 7 w 59"/>
                <a:gd name="T21" fmla="*/ 19 h 123"/>
                <a:gd name="T22" fmla="*/ 14 w 59"/>
                <a:gd name="T23" fmla="*/ 22 h 123"/>
                <a:gd name="T24" fmla="*/ 19 w 59"/>
                <a:gd name="T25" fmla="*/ 24 h 123"/>
                <a:gd name="T26" fmla="*/ 22 w 59"/>
                <a:gd name="T27" fmla="*/ 30 h 123"/>
                <a:gd name="T28" fmla="*/ 16 w 59"/>
                <a:gd name="T29" fmla="*/ 33 h 123"/>
                <a:gd name="T30" fmla="*/ 24 w 59"/>
                <a:gd name="T31" fmla="*/ 41 h 123"/>
                <a:gd name="T32" fmla="*/ 28 w 59"/>
                <a:gd name="T33" fmla="*/ 48 h 123"/>
                <a:gd name="T34" fmla="*/ 35 w 59"/>
                <a:gd name="T35" fmla="*/ 57 h 123"/>
                <a:gd name="T36" fmla="*/ 42 w 59"/>
                <a:gd name="T37" fmla="*/ 63 h 123"/>
                <a:gd name="T38" fmla="*/ 43 w 59"/>
                <a:gd name="T39" fmla="*/ 71 h 123"/>
                <a:gd name="T40" fmla="*/ 46 w 59"/>
                <a:gd name="T41" fmla="*/ 84 h 123"/>
                <a:gd name="T42" fmla="*/ 40 w 59"/>
                <a:gd name="T43" fmla="*/ 93 h 123"/>
                <a:gd name="T44" fmla="*/ 33 w 59"/>
                <a:gd name="T45" fmla="*/ 98 h 123"/>
                <a:gd name="T46" fmla="*/ 33 w 59"/>
                <a:gd name="T47" fmla="*/ 105 h 123"/>
                <a:gd name="T48" fmla="*/ 24 w 59"/>
                <a:gd name="T49" fmla="*/ 105 h 123"/>
                <a:gd name="T50" fmla="*/ 19 w 59"/>
                <a:gd name="T51" fmla="*/ 109 h 123"/>
                <a:gd name="T52" fmla="*/ 22 w 59"/>
                <a:gd name="T53" fmla="*/ 112 h 123"/>
                <a:gd name="T54" fmla="*/ 20 w 59"/>
                <a:gd name="T55" fmla="*/ 119 h 123"/>
                <a:gd name="T56" fmla="*/ 24 w 59"/>
                <a:gd name="T57" fmla="*/ 122 h 123"/>
                <a:gd name="T58" fmla="*/ 32 w 59"/>
                <a:gd name="T59" fmla="*/ 116 h 123"/>
                <a:gd name="T60" fmla="*/ 33 w 59"/>
                <a:gd name="T61" fmla="*/ 113 h 123"/>
                <a:gd name="T62" fmla="*/ 36 w 59"/>
                <a:gd name="T63" fmla="*/ 109 h 123"/>
                <a:gd name="T64" fmla="*/ 41 w 59"/>
                <a:gd name="T65" fmla="*/ 108 h 123"/>
                <a:gd name="T66" fmla="*/ 52 w 59"/>
                <a:gd name="T67" fmla="*/ 103 h 123"/>
                <a:gd name="T68" fmla="*/ 58 w 59"/>
                <a:gd name="T69" fmla="*/ 92 h 123"/>
                <a:gd name="T70" fmla="*/ 56 w 59"/>
                <a:gd name="T71" fmla="*/ 74 h 123"/>
                <a:gd name="T72" fmla="*/ 48 w 59"/>
                <a:gd name="T73" fmla="*/ 61 h 123"/>
                <a:gd name="T74" fmla="*/ 35 w 59"/>
                <a:gd name="T75" fmla="*/ 50 h 123"/>
                <a:gd name="T76" fmla="*/ 32 w 59"/>
                <a:gd name="T77" fmla="*/ 44 h 123"/>
                <a:gd name="T78" fmla="*/ 30 w 59"/>
                <a:gd name="T79" fmla="*/ 33 h 123"/>
                <a:gd name="T80" fmla="*/ 35 w 59"/>
                <a:gd name="T81" fmla="*/ 26 h 123"/>
                <a:gd name="T82" fmla="*/ 39 w 59"/>
                <a:gd name="T83" fmla="*/ 21 h 123"/>
                <a:gd name="T84" fmla="*/ 45 w 59"/>
                <a:gd name="T85" fmla="*/ 17 h 123"/>
                <a:gd name="T86" fmla="*/ 46 w 59"/>
                <a:gd name="T87" fmla="*/ 16 h 123"/>
                <a:gd name="T88" fmla="*/ 44 w 59"/>
                <a:gd name="T89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123">
                  <a:moveTo>
                    <a:pt x="44" y="15"/>
                  </a:moveTo>
                  <a:cubicBezTo>
                    <a:pt x="42" y="15"/>
                    <a:pt x="36" y="11"/>
                    <a:pt x="36" y="9"/>
                  </a:cubicBezTo>
                  <a:cubicBezTo>
                    <a:pt x="36" y="7"/>
                    <a:pt x="39" y="5"/>
                    <a:pt x="34" y="4"/>
                  </a:cubicBezTo>
                  <a:cubicBezTo>
                    <a:pt x="29" y="4"/>
                    <a:pt x="28" y="2"/>
                    <a:pt x="27" y="1"/>
                  </a:cubicBezTo>
                  <a:cubicBezTo>
                    <a:pt x="26" y="0"/>
                    <a:pt x="22" y="3"/>
                    <a:pt x="21" y="5"/>
                  </a:cubicBezTo>
                  <a:cubicBezTo>
                    <a:pt x="19" y="7"/>
                    <a:pt x="18" y="4"/>
                    <a:pt x="15" y="6"/>
                  </a:cubicBezTo>
                  <a:cubicBezTo>
                    <a:pt x="12" y="7"/>
                    <a:pt x="10" y="4"/>
                    <a:pt x="8" y="6"/>
                  </a:cubicBezTo>
                  <a:cubicBezTo>
                    <a:pt x="7" y="8"/>
                    <a:pt x="4" y="5"/>
                    <a:pt x="2" y="6"/>
                  </a:cubicBezTo>
                  <a:cubicBezTo>
                    <a:pt x="2" y="7"/>
                    <a:pt x="1" y="8"/>
                    <a:pt x="0" y="8"/>
                  </a:cubicBezTo>
                  <a:cubicBezTo>
                    <a:pt x="1" y="10"/>
                    <a:pt x="3" y="11"/>
                    <a:pt x="3" y="12"/>
                  </a:cubicBezTo>
                  <a:cubicBezTo>
                    <a:pt x="3" y="14"/>
                    <a:pt x="7" y="16"/>
                    <a:pt x="7" y="19"/>
                  </a:cubicBezTo>
                  <a:cubicBezTo>
                    <a:pt x="7" y="21"/>
                    <a:pt x="12" y="23"/>
                    <a:pt x="14" y="22"/>
                  </a:cubicBezTo>
                  <a:cubicBezTo>
                    <a:pt x="15" y="21"/>
                    <a:pt x="19" y="20"/>
                    <a:pt x="19" y="24"/>
                  </a:cubicBezTo>
                  <a:cubicBezTo>
                    <a:pt x="20" y="27"/>
                    <a:pt x="22" y="27"/>
                    <a:pt x="22" y="30"/>
                  </a:cubicBezTo>
                  <a:cubicBezTo>
                    <a:pt x="22" y="32"/>
                    <a:pt x="17" y="31"/>
                    <a:pt x="16" y="33"/>
                  </a:cubicBezTo>
                  <a:cubicBezTo>
                    <a:pt x="15" y="36"/>
                    <a:pt x="24" y="39"/>
                    <a:pt x="24" y="41"/>
                  </a:cubicBezTo>
                  <a:cubicBezTo>
                    <a:pt x="24" y="43"/>
                    <a:pt x="27" y="46"/>
                    <a:pt x="28" y="48"/>
                  </a:cubicBezTo>
                  <a:cubicBezTo>
                    <a:pt x="29" y="51"/>
                    <a:pt x="34" y="54"/>
                    <a:pt x="35" y="57"/>
                  </a:cubicBezTo>
                  <a:cubicBezTo>
                    <a:pt x="36" y="60"/>
                    <a:pt x="40" y="61"/>
                    <a:pt x="42" y="63"/>
                  </a:cubicBezTo>
                  <a:cubicBezTo>
                    <a:pt x="43" y="64"/>
                    <a:pt x="44" y="68"/>
                    <a:pt x="43" y="71"/>
                  </a:cubicBezTo>
                  <a:cubicBezTo>
                    <a:pt x="43" y="74"/>
                    <a:pt x="43" y="80"/>
                    <a:pt x="46" y="84"/>
                  </a:cubicBezTo>
                  <a:cubicBezTo>
                    <a:pt x="49" y="89"/>
                    <a:pt x="42" y="91"/>
                    <a:pt x="40" y="93"/>
                  </a:cubicBezTo>
                  <a:cubicBezTo>
                    <a:pt x="38" y="96"/>
                    <a:pt x="39" y="100"/>
                    <a:pt x="33" y="98"/>
                  </a:cubicBezTo>
                  <a:cubicBezTo>
                    <a:pt x="27" y="96"/>
                    <a:pt x="34" y="103"/>
                    <a:pt x="33" y="105"/>
                  </a:cubicBezTo>
                  <a:cubicBezTo>
                    <a:pt x="32" y="107"/>
                    <a:pt x="24" y="103"/>
                    <a:pt x="24" y="105"/>
                  </a:cubicBezTo>
                  <a:cubicBezTo>
                    <a:pt x="24" y="106"/>
                    <a:pt x="21" y="108"/>
                    <a:pt x="19" y="109"/>
                  </a:cubicBezTo>
                  <a:cubicBezTo>
                    <a:pt x="20" y="110"/>
                    <a:pt x="21" y="111"/>
                    <a:pt x="22" y="112"/>
                  </a:cubicBezTo>
                  <a:cubicBezTo>
                    <a:pt x="24" y="113"/>
                    <a:pt x="20" y="115"/>
                    <a:pt x="20" y="119"/>
                  </a:cubicBezTo>
                  <a:cubicBezTo>
                    <a:pt x="20" y="123"/>
                    <a:pt x="23" y="123"/>
                    <a:pt x="24" y="122"/>
                  </a:cubicBezTo>
                  <a:cubicBezTo>
                    <a:pt x="25" y="120"/>
                    <a:pt x="30" y="117"/>
                    <a:pt x="32" y="116"/>
                  </a:cubicBezTo>
                  <a:cubicBezTo>
                    <a:pt x="33" y="116"/>
                    <a:pt x="32" y="113"/>
                    <a:pt x="33" y="113"/>
                  </a:cubicBezTo>
                  <a:cubicBezTo>
                    <a:pt x="35" y="113"/>
                    <a:pt x="35" y="111"/>
                    <a:pt x="36" y="109"/>
                  </a:cubicBezTo>
                  <a:cubicBezTo>
                    <a:pt x="36" y="107"/>
                    <a:pt x="38" y="108"/>
                    <a:pt x="41" y="108"/>
                  </a:cubicBezTo>
                  <a:cubicBezTo>
                    <a:pt x="43" y="108"/>
                    <a:pt x="47" y="106"/>
                    <a:pt x="52" y="103"/>
                  </a:cubicBezTo>
                  <a:cubicBezTo>
                    <a:pt x="56" y="100"/>
                    <a:pt x="56" y="100"/>
                    <a:pt x="58" y="92"/>
                  </a:cubicBezTo>
                  <a:cubicBezTo>
                    <a:pt x="59" y="85"/>
                    <a:pt x="56" y="76"/>
                    <a:pt x="56" y="74"/>
                  </a:cubicBezTo>
                  <a:cubicBezTo>
                    <a:pt x="56" y="71"/>
                    <a:pt x="50" y="61"/>
                    <a:pt x="48" y="61"/>
                  </a:cubicBezTo>
                  <a:cubicBezTo>
                    <a:pt x="46" y="61"/>
                    <a:pt x="37" y="52"/>
                    <a:pt x="35" y="50"/>
                  </a:cubicBezTo>
                  <a:cubicBezTo>
                    <a:pt x="34" y="48"/>
                    <a:pt x="34" y="46"/>
                    <a:pt x="32" y="44"/>
                  </a:cubicBezTo>
                  <a:cubicBezTo>
                    <a:pt x="29" y="42"/>
                    <a:pt x="29" y="37"/>
                    <a:pt x="30" y="33"/>
                  </a:cubicBezTo>
                  <a:cubicBezTo>
                    <a:pt x="30" y="29"/>
                    <a:pt x="36" y="28"/>
                    <a:pt x="35" y="26"/>
                  </a:cubicBezTo>
                  <a:cubicBezTo>
                    <a:pt x="35" y="23"/>
                    <a:pt x="36" y="21"/>
                    <a:pt x="39" y="21"/>
                  </a:cubicBezTo>
                  <a:cubicBezTo>
                    <a:pt x="41" y="21"/>
                    <a:pt x="44" y="19"/>
                    <a:pt x="45" y="17"/>
                  </a:cubicBezTo>
                  <a:cubicBezTo>
                    <a:pt x="45" y="17"/>
                    <a:pt x="45" y="16"/>
                    <a:pt x="46" y="16"/>
                  </a:cubicBezTo>
                  <a:cubicBezTo>
                    <a:pt x="45" y="16"/>
                    <a:pt x="44" y="15"/>
                    <a:pt x="44" y="15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929" y="1838"/>
              <a:ext cx="131" cy="93"/>
            </a:xfrm>
            <a:custGeom>
              <a:avLst/>
              <a:gdLst>
                <a:gd name="T0" fmla="*/ 24 w 49"/>
                <a:gd name="T1" fmla="*/ 31 h 35"/>
                <a:gd name="T2" fmla="*/ 33 w 49"/>
                <a:gd name="T3" fmla="*/ 31 h 35"/>
                <a:gd name="T4" fmla="*/ 33 w 49"/>
                <a:gd name="T5" fmla="*/ 24 h 35"/>
                <a:gd name="T6" fmla="*/ 40 w 49"/>
                <a:gd name="T7" fmla="*/ 19 h 35"/>
                <a:gd name="T8" fmla="*/ 46 w 49"/>
                <a:gd name="T9" fmla="*/ 10 h 35"/>
                <a:gd name="T10" fmla="*/ 43 w 49"/>
                <a:gd name="T11" fmla="*/ 0 h 35"/>
                <a:gd name="T12" fmla="*/ 37 w 49"/>
                <a:gd name="T13" fmla="*/ 1 h 35"/>
                <a:gd name="T14" fmla="*/ 32 w 49"/>
                <a:gd name="T15" fmla="*/ 3 h 35"/>
                <a:gd name="T16" fmla="*/ 29 w 49"/>
                <a:gd name="T17" fmla="*/ 5 h 35"/>
                <a:gd name="T18" fmla="*/ 25 w 49"/>
                <a:gd name="T19" fmla="*/ 2 h 35"/>
                <a:gd name="T20" fmla="*/ 14 w 49"/>
                <a:gd name="T21" fmla="*/ 2 h 35"/>
                <a:gd name="T22" fmla="*/ 3 w 49"/>
                <a:gd name="T23" fmla="*/ 7 h 35"/>
                <a:gd name="T24" fmla="*/ 3 w 49"/>
                <a:gd name="T25" fmla="*/ 14 h 35"/>
                <a:gd name="T26" fmla="*/ 4 w 49"/>
                <a:gd name="T27" fmla="*/ 21 h 35"/>
                <a:gd name="T28" fmla="*/ 4 w 49"/>
                <a:gd name="T29" fmla="*/ 21 h 35"/>
                <a:gd name="T30" fmla="*/ 6 w 49"/>
                <a:gd name="T31" fmla="*/ 28 h 35"/>
                <a:gd name="T32" fmla="*/ 11 w 49"/>
                <a:gd name="T33" fmla="*/ 29 h 35"/>
                <a:gd name="T34" fmla="*/ 12 w 49"/>
                <a:gd name="T35" fmla="*/ 33 h 35"/>
                <a:gd name="T36" fmla="*/ 18 w 49"/>
                <a:gd name="T37" fmla="*/ 34 h 35"/>
                <a:gd name="T38" fmla="*/ 19 w 49"/>
                <a:gd name="T39" fmla="*/ 35 h 35"/>
                <a:gd name="T40" fmla="*/ 24 w 49"/>
                <a:gd name="T4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5">
                  <a:moveTo>
                    <a:pt x="24" y="31"/>
                  </a:moveTo>
                  <a:cubicBezTo>
                    <a:pt x="24" y="29"/>
                    <a:pt x="32" y="33"/>
                    <a:pt x="33" y="31"/>
                  </a:cubicBezTo>
                  <a:cubicBezTo>
                    <a:pt x="34" y="29"/>
                    <a:pt x="27" y="22"/>
                    <a:pt x="33" y="24"/>
                  </a:cubicBezTo>
                  <a:cubicBezTo>
                    <a:pt x="39" y="26"/>
                    <a:pt x="38" y="22"/>
                    <a:pt x="40" y="19"/>
                  </a:cubicBezTo>
                  <a:cubicBezTo>
                    <a:pt x="42" y="17"/>
                    <a:pt x="49" y="15"/>
                    <a:pt x="46" y="10"/>
                  </a:cubicBezTo>
                  <a:cubicBezTo>
                    <a:pt x="44" y="7"/>
                    <a:pt x="43" y="3"/>
                    <a:pt x="43" y="0"/>
                  </a:cubicBezTo>
                  <a:cubicBezTo>
                    <a:pt x="41" y="2"/>
                    <a:pt x="39" y="2"/>
                    <a:pt x="37" y="1"/>
                  </a:cubicBezTo>
                  <a:cubicBezTo>
                    <a:pt x="36" y="1"/>
                    <a:pt x="32" y="0"/>
                    <a:pt x="32" y="3"/>
                  </a:cubicBezTo>
                  <a:cubicBezTo>
                    <a:pt x="32" y="6"/>
                    <a:pt x="29" y="7"/>
                    <a:pt x="29" y="5"/>
                  </a:cubicBezTo>
                  <a:cubicBezTo>
                    <a:pt x="30" y="4"/>
                    <a:pt x="27" y="4"/>
                    <a:pt x="25" y="2"/>
                  </a:cubicBezTo>
                  <a:cubicBezTo>
                    <a:pt x="23" y="0"/>
                    <a:pt x="17" y="3"/>
                    <a:pt x="14" y="2"/>
                  </a:cubicBezTo>
                  <a:cubicBezTo>
                    <a:pt x="11" y="1"/>
                    <a:pt x="6" y="3"/>
                    <a:pt x="3" y="7"/>
                  </a:cubicBezTo>
                  <a:cubicBezTo>
                    <a:pt x="0" y="11"/>
                    <a:pt x="3" y="11"/>
                    <a:pt x="3" y="14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2"/>
                    <a:pt x="6" y="26"/>
                    <a:pt x="6" y="28"/>
                  </a:cubicBezTo>
                  <a:cubicBezTo>
                    <a:pt x="7" y="30"/>
                    <a:pt x="10" y="29"/>
                    <a:pt x="11" y="29"/>
                  </a:cubicBezTo>
                  <a:cubicBezTo>
                    <a:pt x="13" y="29"/>
                    <a:pt x="10" y="32"/>
                    <a:pt x="12" y="33"/>
                  </a:cubicBezTo>
                  <a:cubicBezTo>
                    <a:pt x="13" y="35"/>
                    <a:pt x="17" y="32"/>
                    <a:pt x="18" y="34"/>
                  </a:cubicBezTo>
                  <a:cubicBezTo>
                    <a:pt x="18" y="34"/>
                    <a:pt x="19" y="35"/>
                    <a:pt x="19" y="35"/>
                  </a:cubicBezTo>
                  <a:cubicBezTo>
                    <a:pt x="21" y="34"/>
                    <a:pt x="24" y="32"/>
                    <a:pt x="24" y="31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886" y="1659"/>
              <a:ext cx="160" cy="198"/>
            </a:xfrm>
            <a:custGeom>
              <a:avLst/>
              <a:gdLst>
                <a:gd name="T0" fmla="*/ 40 w 60"/>
                <a:gd name="T1" fmla="*/ 34 h 74"/>
                <a:gd name="T2" fmla="*/ 32 w 60"/>
                <a:gd name="T3" fmla="*/ 26 h 74"/>
                <a:gd name="T4" fmla="*/ 38 w 60"/>
                <a:gd name="T5" fmla="*/ 23 h 74"/>
                <a:gd name="T6" fmla="*/ 35 w 60"/>
                <a:gd name="T7" fmla="*/ 17 h 74"/>
                <a:gd name="T8" fmla="*/ 30 w 60"/>
                <a:gd name="T9" fmla="*/ 15 h 74"/>
                <a:gd name="T10" fmla="*/ 23 w 60"/>
                <a:gd name="T11" fmla="*/ 12 h 74"/>
                <a:gd name="T12" fmla="*/ 19 w 60"/>
                <a:gd name="T13" fmla="*/ 5 h 74"/>
                <a:gd name="T14" fmla="*/ 16 w 60"/>
                <a:gd name="T15" fmla="*/ 1 h 74"/>
                <a:gd name="T16" fmla="*/ 13 w 60"/>
                <a:gd name="T17" fmla="*/ 1 h 74"/>
                <a:gd name="T18" fmla="*/ 12 w 60"/>
                <a:gd name="T19" fmla="*/ 5 h 74"/>
                <a:gd name="T20" fmla="*/ 11 w 60"/>
                <a:gd name="T21" fmla="*/ 12 h 74"/>
                <a:gd name="T22" fmla="*/ 7 w 60"/>
                <a:gd name="T23" fmla="*/ 8 h 74"/>
                <a:gd name="T24" fmla="*/ 3 w 60"/>
                <a:gd name="T25" fmla="*/ 15 h 74"/>
                <a:gd name="T26" fmla="*/ 0 w 60"/>
                <a:gd name="T27" fmla="*/ 17 h 74"/>
                <a:gd name="T28" fmla="*/ 2 w 60"/>
                <a:gd name="T29" fmla="*/ 19 h 74"/>
                <a:gd name="T30" fmla="*/ 2 w 60"/>
                <a:gd name="T31" fmla="*/ 25 h 74"/>
                <a:gd name="T32" fmla="*/ 8 w 60"/>
                <a:gd name="T33" fmla="*/ 27 h 74"/>
                <a:gd name="T34" fmla="*/ 7 w 60"/>
                <a:gd name="T35" fmla="*/ 35 h 74"/>
                <a:gd name="T36" fmla="*/ 5 w 60"/>
                <a:gd name="T37" fmla="*/ 42 h 74"/>
                <a:gd name="T38" fmla="*/ 12 w 60"/>
                <a:gd name="T39" fmla="*/ 39 h 74"/>
                <a:gd name="T40" fmla="*/ 18 w 60"/>
                <a:gd name="T41" fmla="*/ 39 h 74"/>
                <a:gd name="T42" fmla="*/ 23 w 60"/>
                <a:gd name="T43" fmla="*/ 37 h 74"/>
                <a:gd name="T44" fmla="*/ 31 w 60"/>
                <a:gd name="T45" fmla="*/ 37 h 74"/>
                <a:gd name="T46" fmla="*/ 37 w 60"/>
                <a:gd name="T47" fmla="*/ 43 h 74"/>
                <a:gd name="T48" fmla="*/ 38 w 60"/>
                <a:gd name="T49" fmla="*/ 52 h 74"/>
                <a:gd name="T50" fmla="*/ 43 w 60"/>
                <a:gd name="T51" fmla="*/ 61 h 74"/>
                <a:gd name="T52" fmla="*/ 42 w 60"/>
                <a:gd name="T53" fmla="*/ 70 h 74"/>
                <a:gd name="T54" fmla="*/ 45 w 60"/>
                <a:gd name="T55" fmla="*/ 72 h 74"/>
                <a:gd name="T56" fmla="*/ 48 w 60"/>
                <a:gd name="T57" fmla="*/ 70 h 74"/>
                <a:gd name="T58" fmla="*/ 53 w 60"/>
                <a:gd name="T59" fmla="*/ 68 h 74"/>
                <a:gd name="T60" fmla="*/ 59 w 60"/>
                <a:gd name="T61" fmla="*/ 67 h 74"/>
                <a:gd name="T62" fmla="*/ 59 w 60"/>
                <a:gd name="T63" fmla="*/ 64 h 74"/>
                <a:gd name="T64" fmla="*/ 58 w 60"/>
                <a:gd name="T65" fmla="*/ 56 h 74"/>
                <a:gd name="T66" fmla="*/ 51 w 60"/>
                <a:gd name="T67" fmla="*/ 50 h 74"/>
                <a:gd name="T68" fmla="*/ 44 w 60"/>
                <a:gd name="T69" fmla="*/ 41 h 74"/>
                <a:gd name="T70" fmla="*/ 40 w 60"/>
                <a:gd name="T71" fmla="*/ 3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4">
                  <a:moveTo>
                    <a:pt x="40" y="34"/>
                  </a:moveTo>
                  <a:cubicBezTo>
                    <a:pt x="40" y="32"/>
                    <a:pt x="31" y="29"/>
                    <a:pt x="32" y="26"/>
                  </a:cubicBezTo>
                  <a:cubicBezTo>
                    <a:pt x="33" y="24"/>
                    <a:pt x="38" y="25"/>
                    <a:pt x="38" y="23"/>
                  </a:cubicBezTo>
                  <a:cubicBezTo>
                    <a:pt x="38" y="20"/>
                    <a:pt x="36" y="20"/>
                    <a:pt x="35" y="17"/>
                  </a:cubicBezTo>
                  <a:cubicBezTo>
                    <a:pt x="35" y="13"/>
                    <a:pt x="31" y="14"/>
                    <a:pt x="30" y="15"/>
                  </a:cubicBezTo>
                  <a:cubicBezTo>
                    <a:pt x="28" y="16"/>
                    <a:pt x="23" y="14"/>
                    <a:pt x="23" y="12"/>
                  </a:cubicBezTo>
                  <a:cubicBezTo>
                    <a:pt x="23" y="9"/>
                    <a:pt x="19" y="7"/>
                    <a:pt x="19" y="5"/>
                  </a:cubicBezTo>
                  <a:cubicBezTo>
                    <a:pt x="19" y="4"/>
                    <a:pt x="17" y="3"/>
                    <a:pt x="16" y="1"/>
                  </a:cubicBezTo>
                  <a:cubicBezTo>
                    <a:pt x="15" y="2"/>
                    <a:pt x="13" y="2"/>
                    <a:pt x="13" y="1"/>
                  </a:cubicBezTo>
                  <a:cubicBezTo>
                    <a:pt x="12" y="0"/>
                    <a:pt x="11" y="5"/>
                    <a:pt x="12" y="5"/>
                  </a:cubicBezTo>
                  <a:cubicBezTo>
                    <a:pt x="13" y="6"/>
                    <a:pt x="14" y="12"/>
                    <a:pt x="11" y="12"/>
                  </a:cubicBezTo>
                  <a:cubicBezTo>
                    <a:pt x="9" y="11"/>
                    <a:pt x="9" y="8"/>
                    <a:pt x="7" y="8"/>
                  </a:cubicBezTo>
                  <a:cubicBezTo>
                    <a:pt x="7" y="8"/>
                    <a:pt x="3" y="13"/>
                    <a:pt x="3" y="15"/>
                  </a:cubicBezTo>
                  <a:cubicBezTo>
                    <a:pt x="3" y="16"/>
                    <a:pt x="1" y="16"/>
                    <a:pt x="0" y="17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2" y="20"/>
                    <a:pt x="1" y="22"/>
                    <a:pt x="2" y="25"/>
                  </a:cubicBezTo>
                  <a:cubicBezTo>
                    <a:pt x="4" y="27"/>
                    <a:pt x="7" y="23"/>
                    <a:pt x="8" y="27"/>
                  </a:cubicBezTo>
                  <a:cubicBezTo>
                    <a:pt x="9" y="30"/>
                    <a:pt x="7" y="32"/>
                    <a:pt x="7" y="35"/>
                  </a:cubicBezTo>
                  <a:cubicBezTo>
                    <a:pt x="7" y="39"/>
                    <a:pt x="5" y="39"/>
                    <a:pt x="5" y="42"/>
                  </a:cubicBezTo>
                  <a:cubicBezTo>
                    <a:pt x="6" y="45"/>
                    <a:pt x="10" y="41"/>
                    <a:pt x="12" y="39"/>
                  </a:cubicBezTo>
                  <a:cubicBezTo>
                    <a:pt x="15" y="37"/>
                    <a:pt x="17" y="37"/>
                    <a:pt x="18" y="39"/>
                  </a:cubicBezTo>
                  <a:cubicBezTo>
                    <a:pt x="19" y="40"/>
                    <a:pt x="23" y="39"/>
                    <a:pt x="23" y="37"/>
                  </a:cubicBezTo>
                  <a:cubicBezTo>
                    <a:pt x="24" y="35"/>
                    <a:pt x="29" y="35"/>
                    <a:pt x="31" y="37"/>
                  </a:cubicBezTo>
                  <a:cubicBezTo>
                    <a:pt x="33" y="39"/>
                    <a:pt x="34" y="41"/>
                    <a:pt x="37" y="43"/>
                  </a:cubicBezTo>
                  <a:cubicBezTo>
                    <a:pt x="39" y="44"/>
                    <a:pt x="35" y="52"/>
                    <a:pt x="38" y="52"/>
                  </a:cubicBezTo>
                  <a:cubicBezTo>
                    <a:pt x="40" y="53"/>
                    <a:pt x="43" y="57"/>
                    <a:pt x="43" y="61"/>
                  </a:cubicBezTo>
                  <a:cubicBezTo>
                    <a:pt x="43" y="64"/>
                    <a:pt x="45" y="67"/>
                    <a:pt x="42" y="70"/>
                  </a:cubicBezTo>
                  <a:cubicBezTo>
                    <a:pt x="44" y="71"/>
                    <a:pt x="46" y="71"/>
                    <a:pt x="45" y="72"/>
                  </a:cubicBezTo>
                  <a:cubicBezTo>
                    <a:pt x="45" y="74"/>
                    <a:pt x="48" y="73"/>
                    <a:pt x="48" y="70"/>
                  </a:cubicBezTo>
                  <a:cubicBezTo>
                    <a:pt x="48" y="67"/>
                    <a:pt x="52" y="68"/>
                    <a:pt x="53" y="68"/>
                  </a:cubicBezTo>
                  <a:cubicBezTo>
                    <a:pt x="55" y="69"/>
                    <a:pt x="57" y="69"/>
                    <a:pt x="59" y="67"/>
                  </a:cubicBezTo>
                  <a:cubicBezTo>
                    <a:pt x="59" y="66"/>
                    <a:pt x="59" y="65"/>
                    <a:pt x="59" y="64"/>
                  </a:cubicBezTo>
                  <a:cubicBezTo>
                    <a:pt x="60" y="61"/>
                    <a:pt x="59" y="57"/>
                    <a:pt x="58" y="56"/>
                  </a:cubicBezTo>
                  <a:cubicBezTo>
                    <a:pt x="56" y="54"/>
                    <a:pt x="52" y="53"/>
                    <a:pt x="51" y="50"/>
                  </a:cubicBezTo>
                  <a:cubicBezTo>
                    <a:pt x="50" y="47"/>
                    <a:pt x="45" y="44"/>
                    <a:pt x="44" y="41"/>
                  </a:cubicBezTo>
                  <a:cubicBezTo>
                    <a:pt x="43" y="39"/>
                    <a:pt x="40" y="36"/>
                    <a:pt x="40" y="34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96" name="Freeform 62"/>
            <p:cNvSpPr>
              <a:spLocks/>
            </p:cNvSpPr>
            <p:nvPr/>
          </p:nvSpPr>
          <p:spPr bwMode="auto">
            <a:xfrm>
              <a:off x="2063" y="823"/>
              <a:ext cx="209" cy="169"/>
            </a:xfrm>
            <a:custGeom>
              <a:avLst/>
              <a:gdLst>
                <a:gd name="T0" fmla="*/ 2 w 78"/>
                <a:gd name="T1" fmla="*/ 13 h 63"/>
                <a:gd name="T2" fmla="*/ 2 w 78"/>
                <a:gd name="T3" fmla="*/ 22 h 63"/>
                <a:gd name="T4" fmla="*/ 2 w 78"/>
                <a:gd name="T5" fmla="*/ 25 h 63"/>
                <a:gd name="T6" fmla="*/ 4 w 78"/>
                <a:gd name="T7" fmla="*/ 29 h 63"/>
                <a:gd name="T8" fmla="*/ 5 w 78"/>
                <a:gd name="T9" fmla="*/ 33 h 63"/>
                <a:gd name="T10" fmla="*/ 7 w 78"/>
                <a:gd name="T11" fmla="*/ 39 h 63"/>
                <a:gd name="T12" fmla="*/ 7 w 78"/>
                <a:gd name="T13" fmla="*/ 43 h 63"/>
                <a:gd name="T14" fmla="*/ 12 w 78"/>
                <a:gd name="T15" fmla="*/ 46 h 63"/>
                <a:gd name="T16" fmla="*/ 17 w 78"/>
                <a:gd name="T17" fmla="*/ 50 h 63"/>
                <a:gd name="T18" fmla="*/ 21 w 78"/>
                <a:gd name="T19" fmla="*/ 51 h 63"/>
                <a:gd name="T20" fmla="*/ 26 w 78"/>
                <a:gd name="T21" fmla="*/ 51 h 63"/>
                <a:gd name="T22" fmla="*/ 28 w 78"/>
                <a:gd name="T23" fmla="*/ 53 h 63"/>
                <a:gd name="T24" fmla="*/ 33 w 78"/>
                <a:gd name="T25" fmla="*/ 55 h 63"/>
                <a:gd name="T26" fmla="*/ 37 w 78"/>
                <a:gd name="T27" fmla="*/ 60 h 63"/>
                <a:gd name="T28" fmla="*/ 42 w 78"/>
                <a:gd name="T29" fmla="*/ 59 h 63"/>
                <a:gd name="T30" fmla="*/ 49 w 78"/>
                <a:gd name="T31" fmla="*/ 60 h 63"/>
                <a:gd name="T32" fmla="*/ 55 w 78"/>
                <a:gd name="T33" fmla="*/ 60 h 63"/>
                <a:gd name="T34" fmla="*/ 62 w 78"/>
                <a:gd name="T35" fmla="*/ 62 h 63"/>
                <a:gd name="T36" fmla="*/ 66 w 78"/>
                <a:gd name="T37" fmla="*/ 63 h 63"/>
                <a:gd name="T38" fmla="*/ 66 w 78"/>
                <a:gd name="T39" fmla="*/ 58 h 63"/>
                <a:gd name="T40" fmla="*/ 74 w 78"/>
                <a:gd name="T41" fmla="*/ 50 h 63"/>
                <a:gd name="T42" fmla="*/ 77 w 78"/>
                <a:gd name="T43" fmla="*/ 47 h 63"/>
                <a:gd name="T44" fmla="*/ 74 w 78"/>
                <a:gd name="T45" fmla="*/ 39 h 63"/>
                <a:gd name="T46" fmla="*/ 73 w 78"/>
                <a:gd name="T47" fmla="*/ 32 h 63"/>
                <a:gd name="T48" fmla="*/ 71 w 78"/>
                <a:gd name="T49" fmla="*/ 28 h 63"/>
                <a:gd name="T50" fmla="*/ 75 w 78"/>
                <a:gd name="T51" fmla="*/ 24 h 63"/>
                <a:gd name="T52" fmla="*/ 75 w 78"/>
                <a:gd name="T53" fmla="*/ 17 h 63"/>
                <a:gd name="T54" fmla="*/ 74 w 78"/>
                <a:gd name="T55" fmla="*/ 11 h 63"/>
                <a:gd name="T56" fmla="*/ 68 w 78"/>
                <a:gd name="T57" fmla="*/ 7 h 63"/>
                <a:gd name="T58" fmla="*/ 67 w 78"/>
                <a:gd name="T59" fmla="*/ 6 h 63"/>
                <a:gd name="T60" fmla="*/ 46 w 78"/>
                <a:gd name="T61" fmla="*/ 5 h 63"/>
                <a:gd name="T62" fmla="*/ 42 w 78"/>
                <a:gd name="T63" fmla="*/ 4 h 63"/>
                <a:gd name="T64" fmla="*/ 38 w 78"/>
                <a:gd name="T65" fmla="*/ 6 h 63"/>
                <a:gd name="T66" fmla="*/ 34 w 78"/>
                <a:gd name="T67" fmla="*/ 1 h 63"/>
                <a:gd name="T68" fmla="*/ 16 w 78"/>
                <a:gd name="T69" fmla="*/ 6 h 63"/>
                <a:gd name="T70" fmla="*/ 4 w 78"/>
                <a:gd name="T71" fmla="*/ 10 h 63"/>
                <a:gd name="T72" fmla="*/ 2 w 78"/>
                <a:gd name="T73" fmla="*/ 12 h 63"/>
                <a:gd name="T74" fmla="*/ 2 w 78"/>
                <a:gd name="T75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63">
                  <a:moveTo>
                    <a:pt x="2" y="13"/>
                  </a:moveTo>
                  <a:cubicBezTo>
                    <a:pt x="2" y="15"/>
                    <a:pt x="3" y="20"/>
                    <a:pt x="2" y="22"/>
                  </a:cubicBezTo>
                  <a:cubicBezTo>
                    <a:pt x="0" y="24"/>
                    <a:pt x="1" y="24"/>
                    <a:pt x="2" y="25"/>
                  </a:cubicBezTo>
                  <a:cubicBezTo>
                    <a:pt x="3" y="26"/>
                    <a:pt x="4" y="27"/>
                    <a:pt x="4" y="29"/>
                  </a:cubicBezTo>
                  <a:cubicBezTo>
                    <a:pt x="4" y="30"/>
                    <a:pt x="5" y="30"/>
                    <a:pt x="5" y="33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8" y="40"/>
                    <a:pt x="8" y="42"/>
                    <a:pt x="7" y="43"/>
                  </a:cubicBezTo>
                  <a:cubicBezTo>
                    <a:pt x="9" y="44"/>
                    <a:pt x="10" y="45"/>
                    <a:pt x="12" y="46"/>
                  </a:cubicBezTo>
                  <a:cubicBezTo>
                    <a:pt x="16" y="47"/>
                    <a:pt x="17" y="48"/>
                    <a:pt x="17" y="50"/>
                  </a:cubicBezTo>
                  <a:cubicBezTo>
                    <a:pt x="17" y="51"/>
                    <a:pt x="21" y="53"/>
                    <a:pt x="21" y="51"/>
                  </a:cubicBezTo>
                  <a:cubicBezTo>
                    <a:pt x="22" y="50"/>
                    <a:pt x="24" y="51"/>
                    <a:pt x="26" y="51"/>
                  </a:cubicBezTo>
                  <a:cubicBezTo>
                    <a:pt x="28" y="51"/>
                    <a:pt x="28" y="52"/>
                    <a:pt x="28" y="53"/>
                  </a:cubicBezTo>
                  <a:cubicBezTo>
                    <a:pt x="28" y="55"/>
                    <a:pt x="32" y="54"/>
                    <a:pt x="33" y="55"/>
                  </a:cubicBezTo>
                  <a:cubicBezTo>
                    <a:pt x="35" y="56"/>
                    <a:pt x="35" y="59"/>
                    <a:pt x="37" y="60"/>
                  </a:cubicBezTo>
                  <a:cubicBezTo>
                    <a:pt x="39" y="61"/>
                    <a:pt x="41" y="58"/>
                    <a:pt x="42" y="59"/>
                  </a:cubicBezTo>
                  <a:cubicBezTo>
                    <a:pt x="43" y="60"/>
                    <a:pt x="47" y="61"/>
                    <a:pt x="49" y="60"/>
                  </a:cubicBezTo>
                  <a:cubicBezTo>
                    <a:pt x="51" y="59"/>
                    <a:pt x="52" y="61"/>
                    <a:pt x="55" y="60"/>
                  </a:cubicBezTo>
                  <a:cubicBezTo>
                    <a:pt x="58" y="60"/>
                    <a:pt x="61" y="61"/>
                    <a:pt x="62" y="62"/>
                  </a:cubicBezTo>
                  <a:cubicBezTo>
                    <a:pt x="62" y="62"/>
                    <a:pt x="64" y="63"/>
                    <a:pt x="66" y="63"/>
                  </a:cubicBezTo>
                  <a:cubicBezTo>
                    <a:pt x="67" y="62"/>
                    <a:pt x="66" y="59"/>
                    <a:pt x="66" y="58"/>
                  </a:cubicBezTo>
                  <a:cubicBezTo>
                    <a:pt x="66" y="57"/>
                    <a:pt x="73" y="51"/>
                    <a:pt x="74" y="50"/>
                  </a:cubicBezTo>
                  <a:cubicBezTo>
                    <a:pt x="75" y="49"/>
                    <a:pt x="76" y="49"/>
                    <a:pt x="77" y="47"/>
                  </a:cubicBezTo>
                  <a:cubicBezTo>
                    <a:pt x="78" y="46"/>
                    <a:pt x="75" y="41"/>
                    <a:pt x="74" y="39"/>
                  </a:cubicBezTo>
                  <a:cubicBezTo>
                    <a:pt x="73" y="38"/>
                    <a:pt x="73" y="34"/>
                    <a:pt x="73" y="32"/>
                  </a:cubicBezTo>
                  <a:cubicBezTo>
                    <a:pt x="74" y="31"/>
                    <a:pt x="71" y="29"/>
                    <a:pt x="71" y="28"/>
                  </a:cubicBezTo>
                  <a:cubicBezTo>
                    <a:pt x="71" y="27"/>
                    <a:pt x="74" y="25"/>
                    <a:pt x="75" y="24"/>
                  </a:cubicBezTo>
                  <a:cubicBezTo>
                    <a:pt x="77" y="23"/>
                    <a:pt x="76" y="18"/>
                    <a:pt x="75" y="17"/>
                  </a:cubicBezTo>
                  <a:cubicBezTo>
                    <a:pt x="74" y="16"/>
                    <a:pt x="73" y="14"/>
                    <a:pt x="74" y="11"/>
                  </a:cubicBezTo>
                  <a:cubicBezTo>
                    <a:pt x="75" y="9"/>
                    <a:pt x="68" y="7"/>
                    <a:pt x="68" y="7"/>
                  </a:cubicBezTo>
                  <a:cubicBezTo>
                    <a:pt x="67" y="7"/>
                    <a:pt x="67" y="7"/>
                    <a:pt x="67" y="6"/>
                  </a:cubicBezTo>
                  <a:cubicBezTo>
                    <a:pt x="62" y="7"/>
                    <a:pt x="47" y="6"/>
                    <a:pt x="46" y="5"/>
                  </a:cubicBezTo>
                  <a:cubicBezTo>
                    <a:pt x="46" y="5"/>
                    <a:pt x="44" y="4"/>
                    <a:pt x="42" y="4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4" y="6"/>
                    <a:pt x="34" y="3"/>
                    <a:pt x="34" y="1"/>
                  </a:cubicBezTo>
                  <a:cubicBezTo>
                    <a:pt x="34" y="0"/>
                    <a:pt x="20" y="3"/>
                    <a:pt x="16" y="6"/>
                  </a:cubicBezTo>
                  <a:cubicBezTo>
                    <a:pt x="13" y="10"/>
                    <a:pt x="4" y="8"/>
                    <a:pt x="4" y="10"/>
                  </a:cubicBezTo>
                  <a:cubicBezTo>
                    <a:pt x="4" y="12"/>
                    <a:pt x="3" y="13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97" name="Freeform 63"/>
            <p:cNvSpPr>
              <a:spLocks/>
            </p:cNvSpPr>
            <p:nvPr/>
          </p:nvSpPr>
          <p:spPr bwMode="auto">
            <a:xfrm>
              <a:off x="2095" y="1098"/>
              <a:ext cx="78" cy="75"/>
            </a:xfrm>
            <a:custGeom>
              <a:avLst/>
              <a:gdLst>
                <a:gd name="T0" fmla="*/ 21 w 29"/>
                <a:gd name="T1" fmla="*/ 25 h 28"/>
                <a:gd name="T2" fmla="*/ 27 w 29"/>
                <a:gd name="T3" fmla="*/ 16 h 28"/>
                <a:gd name="T4" fmla="*/ 28 w 29"/>
                <a:gd name="T5" fmla="*/ 5 h 28"/>
                <a:gd name="T6" fmla="*/ 21 w 29"/>
                <a:gd name="T7" fmla="*/ 2 h 28"/>
                <a:gd name="T8" fmla="*/ 9 w 29"/>
                <a:gd name="T9" fmla="*/ 0 h 28"/>
                <a:gd name="T10" fmla="*/ 4 w 29"/>
                <a:gd name="T11" fmla="*/ 1 h 28"/>
                <a:gd name="T12" fmla="*/ 0 w 29"/>
                <a:gd name="T13" fmla="*/ 4 h 28"/>
                <a:gd name="T14" fmla="*/ 4 w 29"/>
                <a:gd name="T15" fmla="*/ 9 h 28"/>
                <a:gd name="T16" fmla="*/ 10 w 29"/>
                <a:gd name="T17" fmla="*/ 17 h 28"/>
                <a:gd name="T18" fmla="*/ 17 w 29"/>
                <a:gd name="T19" fmla="*/ 24 h 28"/>
                <a:gd name="T20" fmla="*/ 21 w 29"/>
                <a:gd name="T21" fmla="*/ 28 h 28"/>
                <a:gd name="T22" fmla="*/ 21 w 29"/>
                <a:gd name="T2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8">
                  <a:moveTo>
                    <a:pt x="21" y="25"/>
                  </a:moveTo>
                  <a:cubicBezTo>
                    <a:pt x="21" y="23"/>
                    <a:pt x="26" y="16"/>
                    <a:pt x="27" y="16"/>
                  </a:cubicBezTo>
                  <a:cubicBezTo>
                    <a:pt x="28" y="16"/>
                    <a:pt x="29" y="9"/>
                    <a:pt x="28" y="5"/>
                  </a:cubicBezTo>
                  <a:cubicBezTo>
                    <a:pt x="24" y="3"/>
                    <a:pt x="21" y="2"/>
                    <a:pt x="21" y="2"/>
                  </a:cubicBezTo>
                  <a:cubicBezTo>
                    <a:pt x="21" y="2"/>
                    <a:pt x="10" y="1"/>
                    <a:pt x="9" y="0"/>
                  </a:cubicBezTo>
                  <a:cubicBezTo>
                    <a:pt x="7" y="0"/>
                    <a:pt x="5" y="3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4" y="6"/>
                    <a:pt x="4" y="9"/>
                  </a:cubicBezTo>
                  <a:cubicBezTo>
                    <a:pt x="4" y="12"/>
                    <a:pt x="10" y="16"/>
                    <a:pt x="10" y="17"/>
                  </a:cubicBezTo>
                  <a:cubicBezTo>
                    <a:pt x="10" y="18"/>
                    <a:pt x="14" y="21"/>
                    <a:pt x="17" y="24"/>
                  </a:cubicBezTo>
                  <a:cubicBezTo>
                    <a:pt x="18" y="25"/>
                    <a:pt x="20" y="26"/>
                    <a:pt x="21" y="28"/>
                  </a:cubicBezTo>
                  <a:cubicBezTo>
                    <a:pt x="21" y="26"/>
                    <a:pt x="21" y="25"/>
                    <a:pt x="21" y="2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98" name="Freeform 64"/>
            <p:cNvSpPr>
              <a:spLocks/>
            </p:cNvSpPr>
            <p:nvPr/>
          </p:nvSpPr>
          <p:spPr bwMode="auto">
            <a:xfrm>
              <a:off x="2055" y="1064"/>
              <a:ext cx="115" cy="99"/>
            </a:xfrm>
            <a:custGeom>
              <a:avLst/>
              <a:gdLst>
                <a:gd name="T0" fmla="*/ 25 w 43"/>
                <a:gd name="T1" fmla="*/ 30 h 37"/>
                <a:gd name="T2" fmla="*/ 19 w 43"/>
                <a:gd name="T3" fmla="*/ 22 h 37"/>
                <a:gd name="T4" fmla="*/ 15 w 43"/>
                <a:gd name="T5" fmla="*/ 17 h 37"/>
                <a:gd name="T6" fmla="*/ 19 w 43"/>
                <a:gd name="T7" fmla="*/ 14 h 37"/>
                <a:gd name="T8" fmla="*/ 24 w 43"/>
                <a:gd name="T9" fmla="*/ 13 h 37"/>
                <a:gd name="T10" fmla="*/ 36 w 43"/>
                <a:gd name="T11" fmla="*/ 15 h 37"/>
                <a:gd name="T12" fmla="*/ 43 w 43"/>
                <a:gd name="T13" fmla="*/ 18 h 37"/>
                <a:gd name="T14" fmla="*/ 43 w 43"/>
                <a:gd name="T15" fmla="*/ 17 h 37"/>
                <a:gd name="T16" fmla="*/ 40 w 43"/>
                <a:gd name="T17" fmla="*/ 11 h 37"/>
                <a:gd name="T18" fmla="*/ 38 w 43"/>
                <a:gd name="T19" fmla="*/ 6 h 37"/>
                <a:gd name="T20" fmla="*/ 36 w 43"/>
                <a:gd name="T21" fmla="*/ 7 h 37"/>
                <a:gd name="T22" fmla="*/ 27 w 43"/>
                <a:gd name="T23" fmla="*/ 5 h 37"/>
                <a:gd name="T24" fmla="*/ 21 w 43"/>
                <a:gd name="T25" fmla="*/ 0 h 37"/>
                <a:gd name="T26" fmla="*/ 16 w 43"/>
                <a:gd name="T27" fmla="*/ 3 h 37"/>
                <a:gd name="T28" fmla="*/ 14 w 43"/>
                <a:gd name="T29" fmla="*/ 7 h 37"/>
                <a:gd name="T30" fmla="*/ 11 w 43"/>
                <a:gd name="T31" fmla="*/ 11 h 37"/>
                <a:gd name="T32" fmla="*/ 6 w 43"/>
                <a:gd name="T33" fmla="*/ 10 h 37"/>
                <a:gd name="T34" fmla="*/ 0 w 43"/>
                <a:gd name="T35" fmla="*/ 12 h 37"/>
                <a:gd name="T36" fmla="*/ 2 w 43"/>
                <a:gd name="T37" fmla="*/ 15 h 37"/>
                <a:gd name="T38" fmla="*/ 8 w 43"/>
                <a:gd name="T39" fmla="*/ 18 h 37"/>
                <a:gd name="T40" fmla="*/ 15 w 43"/>
                <a:gd name="T41" fmla="*/ 29 h 37"/>
                <a:gd name="T42" fmla="*/ 22 w 43"/>
                <a:gd name="T43" fmla="*/ 32 h 37"/>
                <a:gd name="T44" fmla="*/ 28 w 43"/>
                <a:gd name="T45" fmla="*/ 36 h 37"/>
                <a:gd name="T46" fmla="*/ 32 w 43"/>
                <a:gd name="T47" fmla="*/ 37 h 37"/>
                <a:gd name="T48" fmla="*/ 25 w 43"/>
                <a:gd name="T4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7">
                  <a:moveTo>
                    <a:pt x="25" y="30"/>
                  </a:moveTo>
                  <a:cubicBezTo>
                    <a:pt x="25" y="29"/>
                    <a:pt x="19" y="25"/>
                    <a:pt x="19" y="22"/>
                  </a:cubicBezTo>
                  <a:cubicBezTo>
                    <a:pt x="19" y="19"/>
                    <a:pt x="15" y="18"/>
                    <a:pt x="15" y="17"/>
                  </a:cubicBezTo>
                  <a:cubicBezTo>
                    <a:pt x="15" y="15"/>
                    <a:pt x="17" y="13"/>
                    <a:pt x="19" y="14"/>
                  </a:cubicBezTo>
                  <a:cubicBezTo>
                    <a:pt x="20" y="16"/>
                    <a:pt x="22" y="13"/>
                    <a:pt x="24" y="13"/>
                  </a:cubicBezTo>
                  <a:cubicBezTo>
                    <a:pt x="25" y="14"/>
                    <a:pt x="36" y="15"/>
                    <a:pt x="36" y="15"/>
                  </a:cubicBezTo>
                  <a:cubicBezTo>
                    <a:pt x="36" y="15"/>
                    <a:pt x="39" y="16"/>
                    <a:pt x="43" y="18"/>
                  </a:cubicBezTo>
                  <a:cubicBezTo>
                    <a:pt x="43" y="18"/>
                    <a:pt x="43" y="17"/>
                    <a:pt x="43" y="17"/>
                  </a:cubicBezTo>
                  <a:cubicBezTo>
                    <a:pt x="42" y="14"/>
                    <a:pt x="43" y="12"/>
                    <a:pt x="40" y="11"/>
                  </a:cubicBezTo>
                  <a:cubicBezTo>
                    <a:pt x="39" y="10"/>
                    <a:pt x="39" y="8"/>
                    <a:pt x="38" y="6"/>
                  </a:cubicBezTo>
                  <a:cubicBezTo>
                    <a:pt x="37" y="6"/>
                    <a:pt x="36" y="7"/>
                    <a:pt x="36" y="7"/>
                  </a:cubicBezTo>
                  <a:cubicBezTo>
                    <a:pt x="33" y="7"/>
                    <a:pt x="29" y="7"/>
                    <a:pt x="27" y="5"/>
                  </a:cubicBezTo>
                  <a:cubicBezTo>
                    <a:pt x="26" y="3"/>
                    <a:pt x="22" y="1"/>
                    <a:pt x="21" y="0"/>
                  </a:cubicBezTo>
                  <a:cubicBezTo>
                    <a:pt x="20" y="1"/>
                    <a:pt x="17" y="3"/>
                    <a:pt x="16" y="3"/>
                  </a:cubicBezTo>
                  <a:cubicBezTo>
                    <a:pt x="14" y="3"/>
                    <a:pt x="15" y="7"/>
                    <a:pt x="14" y="7"/>
                  </a:cubicBezTo>
                  <a:cubicBezTo>
                    <a:pt x="12" y="7"/>
                    <a:pt x="11" y="10"/>
                    <a:pt x="11" y="11"/>
                  </a:cubicBezTo>
                  <a:cubicBezTo>
                    <a:pt x="11" y="12"/>
                    <a:pt x="7" y="10"/>
                    <a:pt x="6" y="10"/>
                  </a:cubicBezTo>
                  <a:cubicBezTo>
                    <a:pt x="5" y="11"/>
                    <a:pt x="2" y="11"/>
                    <a:pt x="0" y="12"/>
                  </a:cubicBezTo>
                  <a:cubicBezTo>
                    <a:pt x="1" y="13"/>
                    <a:pt x="0" y="15"/>
                    <a:pt x="2" y="15"/>
                  </a:cubicBezTo>
                  <a:cubicBezTo>
                    <a:pt x="4" y="15"/>
                    <a:pt x="8" y="15"/>
                    <a:pt x="8" y="18"/>
                  </a:cubicBezTo>
                  <a:cubicBezTo>
                    <a:pt x="8" y="20"/>
                    <a:pt x="13" y="27"/>
                    <a:pt x="15" y="29"/>
                  </a:cubicBezTo>
                  <a:cubicBezTo>
                    <a:pt x="17" y="31"/>
                    <a:pt x="21" y="31"/>
                    <a:pt x="22" y="32"/>
                  </a:cubicBezTo>
                  <a:cubicBezTo>
                    <a:pt x="22" y="34"/>
                    <a:pt x="25" y="36"/>
                    <a:pt x="28" y="36"/>
                  </a:cubicBezTo>
                  <a:cubicBezTo>
                    <a:pt x="29" y="36"/>
                    <a:pt x="31" y="37"/>
                    <a:pt x="32" y="37"/>
                  </a:cubicBezTo>
                  <a:cubicBezTo>
                    <a:pt x="29" y="34"/>
                    <a:pt x="25" y="31"/>
                    <a:pt x="25" y="3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99" name="Freeform 65"/>
            <p:cNvSpPr>
              <a:spLocks/>
            </p:cNvSpPr>
            <p:nvPr/>
          </p:nvSpPr>
          <p:spPr bwMode="auto">
            <a:xfrm>
              <a:off x="2165" y="1168"/>
              <a:ext cx="43" cy="80"/>
            </a:xfrm>
            <a:custGeom>
              <a:avLst/>
              <a:gdLst>
                <a:gd name="T0" fmla="*/ 11 w 16"/>
                <a:gd name="T1" fmla="*/ 25 h 30"/>
                <a:gd name="T2" fmla="*/ 13 w 16"/>
                <a:gd name="T3" fmla="*/ 22 h 30"/>
                <a:gd name="T4" fmla="*/ 15 w 16"/>
                <a:gd name="T5" fmla="*/ 18 h 30"/>
                <a:gd name="T6" fmla="*/ 16 w 16"/>
                <a:gd name="T7" fmla="*/ 17 h 30"/>
                <a:gd name="T8" fmla="*/ 11 w 16"/>
                <a:gd name="T9" fmla="*/ 12 h 30"/>
                <a:gd name="T10" fmla="*/ 12 w 16"/>
                <a:gd name="T11" fmla="*/ 4 h 30"/>
                <a:gd name="T12" fmla="*/ 5 w 16"/>
                <a:gd name="T13" fmla="*/ 0 h 30"/>
                <a:gd name="T14" fmla="*/ 1 w 16"/>
                <a:gd name="T15" fmla="*/ 6 h 30"/>
                <a:gd name="T16" fmla="*/ 3 w 16"/>
                <a:gd name="T17" fmla="*/ 11 h 30"/>
                <a:gd name="T18" fmla="*/ 3 w 16"/>
                <a:gd name="T19" fmla="*/ 23 h 30"/>
                <a:gd name="T20" fmla="*/ 8 w 16"/>
                <a:gd name="T21" fmla="*/ 30 h 30"/>
                <a:gd name="T22" fmla="*/ 11 w 16"/>
                <a:gd name="T2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5"/>
                    <a:pt x="11" y="24"/>
                    <a:pt x="13" y="22"/>
                  </a:cubicBezTo>
                  <a:cubicBezTo>
                    <a:pt x="14" y="21"/>
                    <a:pt x="15" y="19"/>
                    <a:pt x="15" y="18"/>
                  </a:cubicBezTo>
                  <a:cubicBezTo>
                    <a:pt x="15" y="18"/>
                    <a:pt x="16" y="18"/>
                    <a:pt x="16" y="17"/>
                  </a:cubicBezTo>
                  <a:cubicBezTo>
                    <a:pt x="13" y="16"/>
                    <a:pt x="12" y="14"/>
                    <a:pt x="11" y="12"/>
                  </a:cubicBezTo>
                  <a:cubicBezTo>
                    <a:pt x="10" y="11"/>
                    <a:pt x="11" y="7"/>
                    <a:pt x="12" y="4"/>
                  </a:cubicBezTo>
                  <a:cubicBezTo>
                    <a:pt x="10" y="3"/>
                    <a:pt x="6" y="0"/>
                    <a:pt x="5" y="0"/>
                  </a:cubicBezTo>
                  <a:cubicBezTo>
                    <a:pt x="4" y="0"/>
                    <a:pt x="2" y="3"/>
                    <a:pt x="1" y="6"/>
                  </a:cubicBezTo>
                  <a:cubicBezTo>
                    <a:pt x="4" y="8"/>
                    <a:pt x="5" y="9"/>
                    <a:pt x="3" y="11"/>
                  </a:cubicBezTo>
                  <a:cubicBezTo>
                    <a:pt x="1" y="13"/>
                    <a:pt x="0" y="21"/>
                    <a:pt x="3" y="23"/>
                  </a:cubicBezTo>
                  <a:cubicBezTo>
                    <a:pt x="5" y="25"/>
                    <a:pt x="6" y="29"/>
                    <a:pt x="8" y="30"/>
                  </a:cubicBezTo>
                  <a:cubicBezTo>
                    <a:pt x="9" y="28"/>
                    <a:pt x="9" y="26"/>
                    <a:pt x="11" y="2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0" name="Freeform 66"/>
            <p:cNvSpPr>
              <a:spLocks/>
            </p:cNvSpPr>
            <p:nvPr/>
          </p:nvSpPr>
          <p:spPr bwMode="auto">
            <a:xfrm>
              <a:off x="1967" y="994"/>
              <a:ext cx="160" cy="72"/>
            </a:xfrm>
            <a:custGeom>
              <a:avLst/>
              <a:gdLst>
                <a:gd name="T0" fmla="*/ 51 w 60"/>
                <a:gd name="T1" fmla="*/ 3 h 27"/>
                <a:gd name="T2" fmla="*/ 43 w 60"/>
                <a:gd name="T3" fmla="*/ 0 h 27"/>
                <a:gd name="T4" fmla="*/ 42 w 60"/>
                <a:gd name="T5" fmla="*/ 4 h 27"/>
                <a:gd name="T6" fmla="*/ 35 w 60"/>
                <a:gd name="T7" fmla="*/ 4 h 27"/>
                <a:gd name="T8" fmla="*/ 31 w 60"/>
                <a:gd name="T9" fmla="*/ 7 h 27"/>
                <a:gd name="T10" fmla="*/ 27 w 60"/>
                <a:gd name="T11" fmla="*/ 12 h 27"/>
                <a:gd name="T12" fmla="*/ 24 w 60"/>
                <a:gd name="T13" fmla="*/ 15 h 27"/>
                <a:gd name="T14" fmla="*/ 16 w 60"/>
                <a:gd name="T15" fmla="*/ 16 h 27"/>
                <a:gd name="T16" fmla="*/ 11 w 60"/>
                <a:gd name="T17" fmla="*/ 17 h 27"/>
                <a:gd name="T18" fmla="*/ 7 w 60"/>
                <a:gd name="T19" fmla="*/ 17 h 27"/>
                <a:gd name="T20" fmla="*/ 2 w 60"/>
                <a:gd name="T21" fmla="*/ 16 h 27"/>
                <a:gd name="T22" fmla="*/ 1 w 60"/>
                <a:gd name="T23" fmla="*/ 20 h 27"/>
                <a:gd name="T24" fmla="*/ 5 w 60"/>
                <a:gd name="T25" fmla="*/ 22 h 27"/>
                <a:gd name="T26" fmla="*/ 10 w 60"/>
                <a:gd name="T27" fmla="*/ 23 h 27"/>
                <a:gd name="T28" fmla="*/ 15 w 60"/>
                <a:gd name="T29" fmla="*/ 22 h 27"/>
                <a:gd name="T30" fmla="*/ 22 w 60"/>
                <a:gd name="T31" fmla="*/ 21 h 27"/>
                <a:gd name="T32" fmla="*/ 23 w 60"/>
                <a:gd name="T33" fmla="*/ 24 h 27"/>
                <a:gd name="T34" fmla="*/ 30 w 60"/>
                <a:gd name="T35" fmla="*/ 25 h 27"/>
                <a:gd name="T36" fmla="*/ 39 w 60"/>
                <a:gd name="T37" fmla="*/ 27 h 27"/>
                <a:gd name="T38" fmla="*/ 46 w 60"/>
                <a:gd name="T39" fmla="*/ 25 h 27"/>
                <a:gd name="T40" fmla="*/ 52 w 60"/>
                <a:gd name="T41" fmla="*/ 23 h 27"/>
                <a:gd name="T42" fmla="*/ 52 w 60"/>
                <a:gd name="T43" fmla="*/ 23 h 27"/>
                <a:gd name="T44" fmla="*/ 53 w 60"/>
                <a:gd name="T45" fmla="*/ 21 h 27"/>
                <a:gd name="T46" fmla="*/ 54 w 60"/>
                <a:gd name="T47" fmla="*/ 17 h 27"/>
                <a:gd name="T48" fmla="*/ 55 w 60"/>
                <a:gd name="T49" fmla="*/ 14 h 27"/>
                <a:gd name="T50" fmla="*/ 59 w 60"/>
                <a:gd name="T51" fmla="*/ 12 h 27"/>
                <a:gd name="T52" fmla="*/ 60 w 60"/>
                <a:gd name="T53" fmla="*/ 10 h 27"/>
                <a:gd name="T54" fmla="*/ 57 w 60"/>
                <a:gd name="T55" fmla="*/ 3 h 27"/>
                <a:gd name="T56" fmla="*/ 51 w 60"/>
                <a:gd name="T57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27">
                  <a:moveTo>
                    <a:pt x="51" y="3"/>
                  </a:moveTo>
                  <a:cubicBezTo>
                    <a:pt x="49" y="0"/>
                    <a:pt x="43" y="0"/>
                    <a:pt x="43" y="0"/>
                  </a:cubicBezTo>
                  <a:cubicBezTo>
                    <a:pt x="43" y="0"/>
                    <a:pt x="43" y="3"/>
                    <a:pt x="42" y="4"/>
                  </a:cubicBezTo>
                  <a:cubicBezTo>
                    <a:pt x="41" y="5"/>
                    <a:pt x="37" y="5"/>
                    <a:pt x="35" y="4"/>
                  </a:cubicBezTo>
                  <a:cubicBezTo>
                    <a:pt x="34" y="5"/>
                    <a:pt x="31" y="6"/>
                    <a:pt x="31" y="7"/>
                  </a:cubicBezTo>
                  <a:cubicBezTo>
                    <a:pt x="30" y="9"/>
                    <a:pt x="26" y="8"/>
                    <a:pt x="27" y="12"/>
                  </a:cubicBezTo>
                  <a:cubicBezTo>
                    <a:pt x="29" y="17"/>
                    <a:pt x="25" y="15"/>
                    <a:pt x="24" y="15"/>
                  </a:cubicBezTo>
                  <a:cubicBezTo>
                    <a:pt x="23" y="14"/>
                    <a:pt x="17" y="15"/>
                    <a:pt x="16" y="16"/>
                  </a:cubicBezTo>
                  <a:cubicBezTo>
                    <a:pt x="15" y="18"/>
                    <a:pt x="13" y="17"/>
                    <a:pt x="11" y="17"/>
                  </a:cubicBezTo>
                  <a:cubicBezTo>
                    <a:pt x="10" y="16"/>
                    <a:pt x="8" y="15"/>
                    <a:pt x="7" y="17"/>
                  </a:cubicBezTo>
                  <a:cubicBezTo>
                    <a:pt x="5" y="19"/>
                    <a:pt x="4" y="16"/>
                    <a:pt x="2" y="16"/>
                  </a:cubicBezTo>
                  <a:cubicBezTo>
                    <a:pt x="0" y="16"/>
                    <a:pt x="1" y="20"/>
                    <a:pt x="1" y="20"/>
                  </a:cubicBezTo>
                  <a:cubicBezTo>
                    <a:pt x="1" y="21"/>
                    <a:pt x="4" y="23"/>
                    <a:pt x="5" y="22"/>
                  </a:cubicBezTo>
                  <a:cubicBezTo>
                    <a:pt x="7" y="22"/>
                    <a:pt x="9" y="23"/>
                    <a:pt x="10" y="23"/>
                  </a:cubicBezTo>
                  <a:cubicBezTo>
                    <a:pt x="12" y="24"/>
                    <a:pt x="14" y="23"/>
                    <a:pt x="15" y="22"/>
                  </a:cubicBezTo>
                  <a:cubicBezTo>
                    <a:pt x="16" y="21"/>
                    <a:pt x="21" y="21"/>
                    <a:pt x="22" y="21"/>
                  </a:cubicBezTo>
                  <a:cubicBezTo>
                    <a:pt x="22" y="21"/>
                    <a:pt x="22" y="24"/>
                    <a:pt x="23" y="24"/>
                  </a:cubicBezTo>
                  <a:cubicBezTo>
                    <a:pt x="24" y="25"/>
                    <a:pt x="27" y="25"/>
                    <a:pt x="30" y="25"/>
                  </a:cubicBezTo>
                  <a:cubicBezTo>
                    <a:pt x="33" y="26"/>
                    <a:pt x="38" y="27"/>
                    <a:pt x="39" y="27"/>
                  </a:cubicBezTo>
                  <a:cubicBezTo>
                    <a:pt x="41" y="27"/>
                    <a:pt x="43" y="25"/>
                    <a:pt x="46" y="25"/>
                  </a:cubicBezTo>
                  <a:cubicBezTo>
                    <a:pt x="50" y="25"/>
                    <a:pt x="51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2"/>
                    <a:pt x="52" y="21"/>
                    <a:pt x="53" y="21"/>
                  </a:cubicBezTo>
                  <a:cubicBezTo>
                    <a:pt x="54" y="21"/>
                    <a:pt x="54" y="18"/>
                    <a:pt x="54" y="17"/>
                  </a:cubicBezTo>
                  <a:cubicBezTo>
                    <a:pt x="55" y="16"/>
                    <a:pt x="54" y="14"/>
                    <a:pt x="55" y="14"/>
                  </a:cubicBezTo>
                  <a:cubicBezTo>
                    <a:pt x="57" y="14"/>
                    <a:pt x="59" y="15"/>
                    <a:pt x="59" y="12"/>
                  </a:cubicBezTo>
                  <a:cubicBezTo>
                    <a:pt x="59" y="11"/>
                    <a:pt x="59" y="11"/>
                    <a:pt x="60" y="10"/>
                  </a:cubicBezTo>
                  <a:cubicBezTo>
                    <a:pt x="58" y="7"/>
                    <a:pt x="57" y="3"/>
                    <a:pt x="57" y="3"/>
                  </a:cubicBezTo>
                  <a:cubicBezTo>
                    <a:pt x="57" y="3"/>
                    <a:pt x="53" y="5"/>
                    <a:pt x="51" y="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1" name="Freeform 67"/>
            <p:cNvSpPr>
              <a:spLocks/>
            </p:cNvSpPr>
            <p:nvPr/>
          </p:nvSpPr>
          <p:spPr bwMode="auto">
            <a:xfrm>
              <a:off x="2106" y="1005"/>
              <a:ext cx="139" cy="77"/>
            </a:xfrm>
            <a:custGeom>
              <a:avLst/>
              <a:gdLst>
                <a:gd name="T0" fmla="*/ 50 w 52"/>
                <a:gd name="T1" fmla="*/ 5 h 29"/>
                <a:gd name="T2" fmla="*/ 48 w 52"/>
                <a:gd name="T3" fmla="*/ 4 h 29"/>
                <a:gd name="T4" fmla="*/ 43 w 52"/>
                <a:gd name="T5" fmla="*/ 2 h 29"/>
                <a:gd name="T6" fmla="*/ 36 w 52"/>
                <a:gd name="T7" fmla="*/ 0 h 29"/>
                <a:gd name="T8" fmla="*/ 28 w 52"/>
                <a:gd name="T9" fmla="*/ 5 h 29"/>
                <a:gd name="T10" fmla="*/ 20 w 52"/>
                <a:gd name="T11" fmla="*/ 7 h 29"/>
                <a:gd name="T12" fmla="*/ 9 w 52"/>
                <a:gd name="T13" fmla="*/ 7 h 29"/>
                <a:gd name="T14" fmla="*/ 8 w 52"/>
                <a:gd name="T15" fmla="*/ 6 h 29"/>
                <a:gd name="T16" fmla="*/ 7 w 52"/>
                <a:gd name="T17" fmla="*/ 8 h 29"/>
                <a:gd name="T18" fmla="*/ 3 w 52"/>
                <a:gd name="T19" fmla="*/ 10 h 29"/>
                <a:gd name="T20" fmla="*/ 2 w 52"/>
                <a:gd name="T21" fmla="*/ 13 h 29"/>
                <a:gd name="T22" fmla="*/ 1 w 52"/>
                <a:gd name="T23" fmla="*/ 17 h 29"/>
                <a:gd name="T24" fmla="*/ 0 w 52"/>
                <a:gd name="T25" fmla="*/ 19 h 29"/>
                <a:gd name="T26" fmla="*/ 2 w 52"/>
                <a:gd name="T27" fmla="*/ 22 h 29"/>
                <a:gd name="T28" fmla="*/ 2 w 52"/>
                <a:gd name="T29" fmla="*/ 22 h 29"/>
                <a:gd name="T30" fmla="*/ 8 w 52"/>
                <a:gd name="T31" fmla="*/ 27 h 29"/>
                <a:gd name="T32" fmla="*/ 17 w 52"/>
                <a:gd name="T33" fmla="*/ 29 h 29"/>
                <a:gd name="T34" fmla="*/ 28 w 52"/>
                <a:gd name="T35" fmla="*/ 25 h 29"/>
                <a:gd name="T36" fmla="*/ 31 w 52"/>
                <a:gd name="T37" fmla="*/ 26 h 29"/>
                <a:gd name="T38" fmla="*/ 33 w 52"/>
                <a:gd name="T39" fmla="*/ 27 h 29"/>
                <a:gd name="T40" fmla="*/ 38 w 52"/>
                <a:gd name="T41" fmla="*/ 23 h 29"/>
                <a:gd name="T42" fmla="*/ 46 w 52"/>
                <a:gd name="T43" fmla="*/ 11 h 29"/>
                <a:gd name="T44" fmla="*/ 51 w 52"/>
                <a:gd name="T45" fmla="*/ 8 h 29"/>
                <a:gd name="T46" fmla="*/ 50 w 52"/>
                <a:gd name="T47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29">
                  <a:moveTo>
                    <a:pt x="50" y="5"/>
                  </a:moveTo>
                  <a:cubicBezTo>
                    <a:pt x="50" y="5"/>
                    <a:pt x="49" y="5"/>
                    <a:pt x="48" y="4"/>
                  </a:cubicBezTo>
                  <a:cubicBezTo>
                    <a:pt x="46" y="4"/>
                    <a:pt x="44" y="3"/>
                    <a:pt x="43" y="2"/>
                  </a:cubicBezTo>
                  <a:cubicBezTo>
                    <a:pt x="42" y="1"/>
                    <a:pt x="37" y="0"/>
                    <a:pt x="36" y="0"/>
                  </a:cubicBezTo>
                  <a:cubicBezTo>
                    <a:pt x="35" y="0"/>
                    <a:pt x="30" y="5"/>
                    <a:pt x="28" y="5"/>
                  </a:cubicBezTo>
                  <a:cubicBezTo>
                    <a:pt x="27" y="5"/>
                    <a:pt x="20" y="5"/>
                    <a:pt x="20" y="7"/>
                  </a:cubicBezTo>
                  <a:cubicBezTo>
                    <a:pt x="20" y="9"/>
                    <a:pt x="12" y="9"/>
                    <a:pt x="9" y="7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11"/>
                    <a:pt x="5" y="10"/>
                    <a:pt x="3" y="10"/>
                  </a:cubicBezTo>
                  <a:cubicBezTo>
                    <a:pt x="2" y="10"/>
                    <a:pt x="3" y="12"/>
                    <a:pt x="2" y="13"/>
                  </a:cubicBezTo>
                  <a:cubicBezTo>
                    <a:pt x="2" y="14"/>
                    <a:pt x="2" y="17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3"/>
                    <a:pt x="7" y="25"/>
                    <a:pt x="8" y="27"/>
                  </a:cubicBezTo>
                  <a:cubicBezTo>
                    <a:pt x="10" y="29"/>
                    <a:pt x="14" y="29"/>
                    <a:pt x="17" y="29"/>
                  </a:cubicBezTo>
                  <a:cubicBezTo>
                    <a:pt x="19" y="28"/>
                    <a:pt x="28" y="25"/>
                    <a:pt x="28" y="25"/>
                  </a:cubicBezTo>
                  <a:cubicBezTo>
                    <a:pt x="28" y="25"/>
                    <a:pt x="30" y="26"/>
                    <a:pt x="31" y="26"/>
                  </a:cubicBezTo>
                  <a:cubicBezTo>
                    <a:pt x="31" y="26"/>
                    <a:pt x="32" y="27"/>
                    <a:pt x="33" y="27"/>
                  </a:cubicBezTo>
                  <a:cubicBezTo>
                    <a:pt x="34" y="26"/>
                    <a:pt x="36" y="26"/>
                    <a:pt x="38" y="23"/>
                  </a:cubicBezTo>
                  <a:cubicBezTo>
                    <a:pt x="41" y="21"/>
                    <a:pt x="44" y="12"/>
                    <a:pt x="46" y="11"/>
                  </a:cubicBezTo>
                  <a:cubicBezTo>
                    <a:pt x="47" y="11"/>
                    <a:pt x="49" y="9"/>
                    <a:pt x="51" y="8"/>
                  </a:cubicBezTo>
                  <a:cubicBezTo>
                    <a:pt x="52" y="7"/>
                    <a:pt x="52" y="6"/>
                    <a:pt x="50" y="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2" name="Freeform 68"/>
            <p:cNvSpPr>
              <a:spLocks/>
            </p:cNvSpPr>
            <p:nvPr/>
          </p:nvSpPr>
          <p:spPr bwMode="auto">
            <a:xfrm>
              <a:off x="2023" y="938"/>
              <a:ext cx="136" cy="70"/>
            </a:xfrm>
            <a:custGeom>
              <a:avLst/>
              <a:gdLst>
                <a:gd name="T0" fmla="*/ 48 w 51"/>
                <a:gd name="T1" fmla="*/ 12 h 26"/>
                <a:gd name="T2" fmla="*/ 43 w 51"/>
                <a:gd name="T3" fmla="*/ 10 h 26"/>
                <a:gd name="T4" fmla="*/ 41 w 51"/>
                <a:gd name="T5" fmla="*/ 8 h 26"/>
                <a:gd name="T6" fmla="*/ 36 w 51"/>
                <a:gd name="T7" fmla="*/ 8 h 26"/>
                <a:gd name="T8" fmla="*/ 32 w 51"/>
                <a:gd name="T9" fmla="*/ 7 h 26"/>
                <a:gd name="T10" fmla="*/ 27 w 51"/>
                <a:gd name="T11" fmla="*/ 3 h 26"/>
                <a:gd name="T12" fmla="*/ 22 w 51"/>
                <a:gd name="T13" fmla="*/ 0 h 26"/>
                <a:gd name="T14" fmla="*/ 22 w 51"/>
                <a:gd name="T15" fmla="*/ 1 h 26"/>
                <a:gd name="T16" fmla="*/ 17 w 51"/>
                <a:gd name="T17" fmla="*/ 1 h 26"/>
                <a:gd name="T18" fmla="*/ 11 w 51"/>
                <a:gd name="T19" fmla="*/ 4 h 26"/>
                <a:gd name="T20" fmla="*/ 2 w 51"/>
                <a:gd name="T21" fmla="*/ 7 h 26"/>
                <a:gd name="T22" fmla="*/ 3 w 51"/>
                <a:gd name="T23" fmla="*/ 12 h 26"/>
                <a:gd name="T24" fmla="*/ 6 w 51"/>
                <a:gd name="T25" fmla="*/ 18 h 26"/>
                <a:gd name="T26" fmla="*/ 14 w 51"/>
                <a:gd name="T27" fmla="*/ 25 h 26"/>
                <a:gd name="T28" fmla="*/ 14 w 51"/>
                <a:gd name="T29" fmla="*/ 25 h 26"/>
                <a:gd name="T30" fmla="*/ 21 w 51"/>
                <a:gd name="T31" fmla="*/ 25 h 26"/>
                <a:gd name="T32" fmla="*/ 22 w 51"/>
                <a:gd name="T33" fmla="*/ 21 h 26"/>
                <a:gd name="T34" fmla="*/ 30 w 51"/>
                <a:gd name="T35" fmla="*/ 24 h 26"/>
                <a:gd name="T36" fmla="*/ 36 w 51"/>
                <a:gd name="T37" fmla="*/ 24 h 26"/>
                <a:gd name="T38" fmla="*/ 36 w 51"/>
                <a:gd name="T39" fmla="*/ 26 h 26"/>
                <a:gd name="T40" fmla="*/ 39 w 51"/>
                <a:gd name="T41" fmla="*/ 23 h 26"/>
                <a:gd name="T42" fmla="*/ 46 w 51"/>
                <a:gd name="T43" fmla="*/ 19 h 26"/>
                <a:gd name="T44" fmla="*/ 51 w 51"/>
                <a:gd name="T45" fmla="*/ 16 h 26"/>
                <a:gd name="T46" fmla="*/ 48 w 51"/>
                <a:gd name="T4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26">
                  <a:moveTo>
                    <a:pt x="48" y="12"/>
                  </a:moveTo>
                  <a:cubicBezTo>
                    <a:pt x="47" y="11"/>
                    <a:pt x="43" y="12"/>
                    <a:pt x="43" y="10"/>
                  </a:cubicBezTo>
                  <a:cubicBezTo>
                    <a:pt x="43" y="9"/>
                    <a:pt x="43" y="8"/>
                    <a:pt x="41" y="8"/>
                  </a:cubicBezTo>
                  <a:cubicBezTo>
                    <a:pt x="39" y="8"/>
                    <a:pt x="37" y="7"/>
                    <a:pt x="36" y="8"/>
                  </a:cubicBezTo>
                  <a:cubicBezTo>
                    <a:pt x="36" y="10"/>
                    <a:pt x="32" y="8"/>
                    <a:pt x="32" y="7"/>
                  </a:cubicBezTo>
                  <a:cubicBezTo>
                    <a:pt x="32" y="5"/>
                    <a:pt x="31" y="4"/>
                    <a:pt x="27" y="3"/>
                  </a:cubicBezTo>
                  <a:cubicBezTo>
                    <a:pt x="25" y="2"/>
                    <a:pt x="24" y="1"/>
                    <a:pt x="22" y="0"/>
                  </a:cubicBezTo>
                  <a:cubicBezTo>
                    <a:pt x="22" y="0"/>
                    <a:pt x="22" y="1"/>
                    <a:pt x="22" y="1"/>
                  </a:cubicBezTo>
                  <a:cubicBezTo>
                    <a:pt x="21" y="2"/>
                    <a:pt x="19" y="0"/>
                    <a:pt x="17" y="1"/>
                  </a:cubicBezTo>
                  <a:cubicBezTo>
                    <a:pt x="16" y="2"/>
                    <a:pt x="13" y="2"/>
                    <a:pt x="11" y="4"/>
                  </a:cubicBezTo>
                  <a:cubicBezTo>
                    <a:pt x="9" y="6"/>
                    <a:pt x="5" y="7"/>
                    <a:pt x="2" y="7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3"/>
                    <a:pt x="4" y="17"/>
                    <a:pt x="6" y="18"/>
                  </a:cubicBezTo>
                  <a:cubicBezTo>
                    <a:pt x="7" y="20"/>
                    <a:pt x="13" y="23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6" y="26"/>
                    <a:pt x="20" y="26"/>
                    <a:pt x="21" y="25"/>
                  </a:cubicBezTo>
                  <a:cubicBezTo>
                    <a:pt x="22" y="24"/>
                    <a:pt x="22" y="21"/>
                    <a:pt x="22" y="21"/>
                  </a:cubicBezTo>
                  <a:cubicBezTo>
                    <a:pt x="22" y="21"/>
                    <a:pt x="28" y="21"/>
                    <a:pt x="30" y="24"/>
                  </a:cubicBezTo>
                  <a:cubicBezTo>
                    <a:pt x="32" y="26"/>
                    <a:pt x="36" y="24"/>
                    <a:pt x="36" y="24"/>
                  </a:cubicBezTo>
                  <a:cubicBezTo>
                    <a:pt x="36" y="24"/>
                    <a:pt x="36" y="25"/>
                    <a:pt x="36" y="26"/>
                  </a:cubicBezTo>
                  <a:cubicBezTo>
                    <a:pt x="37" y="25"/>
                    <a:pt x="38" y="23"/>
                    <a:pt x="39" y="23"/>
                  </a:cubicBezTo>
                  <a:cubicBezTo>
                    <a:pt x="41" y="23"/>
                    <a:pt x="44" y="23"/>
                    <a:pt x="46" y="19"/>
                  </a:cubicBezTo>
                  <a:cubicBezTo>
                    <a:pt x="48" y="18"/>
                    <a:pt x="49" y="17"/>
                    <a:pt x="51" y="16"/>
                  </a:cubicBezTo>
                  <a:cubicBezTo>
                    <a:pt x="50" y="14"/>
                    <a:pt x="49" y="12"/>
                    <a:pt x="48" y="1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3" name="Freeform 69"/>
            <p:cNvSpPr>
              <a:spLocks/>
            </p:cNvSpPr>
            <p:nvPr/>
          </p:nvSpPr>
          <p:spPr bwMode="auto">
            <a:xfrm>
              <a:off x="2119" y="978"/>
              <a:ext cx="121" cy="51"/>
            </a:xfrm>
            <a:custGeom>
              <a:avLst/>
              <a:gdLst>
                <a:gd name="T0" fmla="*/ 34 w 45"/>
                <a:gd name="T1" fmla="*/ 2 h 19"/>
                <a:gd name="T2" fmla="*/ 28 w 45"/>
                <a:gd name="T3" fmla="*/ 2 h 19"/>
                <a:gd name="T4" fmla="*/ 21 w 45"/>
                <a:gd name="T5" fmla="*/ 1 h 19"/>
                <a:gd name="T6" fmla="*/ 16 w 45"/>
                <a:gd name="T7" fmla="*/ 2 h 19"/>
                <a:gd name="T8" fmla="*/ 15 w 45"/>
                <a:gd name="T9" fmla="*/ 1 h 19"/>
                <a:gd name="T10" fmla="*/ 10 w 45"/>
                <a:gd name="T11" fmla="*/ 4 h 19"/>
                <a:gd name="T12" fmla="*/ 3 w 45"/>
                <a:gd name="T13" fmla="*/ 8 h 19"/>
                <a:gd name="T14" fmla="*/ 0 w 45"/>
                <a:gd name="T15" fmla="*/ 11 h 19"/>
                <a:gd name="T16" fmla="*/ 4 w 45"/>
                <a:gd name="T17" fmla="*/ 17 h 19"/>
                <a:gd name="T18" fmla="*/ 15 w 45"/>
                <a:gd name="T19" fmla="*/ 17 h 19"/>
                <a:gd name="T20" fmla="*/ 23 w 45"/>
                <a:gd name="T21" fmla="*/ 15 h 19"/>
                <a:gd name="T22" fmla="*/ 31 w 45"/>
                <a:gd name="T23" fmla="*/ 10 h 19"/>
                <a:gd name="T24" fmla="*/ 38 w 45"/>
                <a:gd name="T25" fmla="*/ 12 h 19"/>
                <a:gd name="T26" fmla="*/ 43 w 45"/>
                <a:gd name="T27" fmla="*/ 14 h 19"/>
                <a:gd name="T28" fmla="*/ 42 w 45"/>
                <a:gd name="T29" fmla="*/ 11 h 19"/>
                <a:gd name="T30" fmla="*/ 45 w 45"/>
                <a:gd name="T31" fmla="*/ 5 h 19"/>
                <a:gd name="T32" fmla="*/ 45 w 45"/>
                <a:gd name="T33" fmla="*/ 5 h 19"/>
                <a:gd name="T34" fmla="*/ 41 w 45"/>
                <a:gd name="T35" fmla="*/ 4 h 19"/>
                <a:gd name="T36" fmla="*/ 34 w 45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9">
                  <a:moveTo>
                    <a:pt x="34" y="2"/>
                  </a:moveTo>
                  <a:cubicBezTo>
                    <a:pt x="31" y="3"/>
                    <a:pt x="30" y="1"/>
                    <a:pt x="28" y="2"/>
                  </a:cubicBezTo>
                  <a:cubicBezTo>
                    <a:pt x="26" y="3"/>
                    <a:pt x="22" y="2"/>
                    <a:pt x="21" y="1"/>
                  </a:cubicBezTo>
                  <a:cubicBezTo>
                    <a:pt x="20" y="0"/>
                    <a:pt x="18" y="3"/>
                    <a:pt x="16" y="2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3" y="2"/>
                    <a:pt x="12" y="3"/>
                    <a:pt x="10" y="4"/>
                  </a:cubicBezTo>
                  <a:cubicBezTo>
                    <a:pt x="8" y="8"/>
                    <a:pt x="5" y="8"/>
                    <a:pt x="3" y="8"/>
                  </a:cubicBezTo>
                  <a:cubicBezTo>
                    <a:pt x="2" y="8"/>
                    <a:pt x="1" y="10"/>
                    <a:pt x="0" y="11"/>
                  </a:cubicBezTo>
                  <a:cubicBezTo>
                    <a:pt x="1" y="13"/>
                    <a:pt x="3" y="16"/>
                    <a:pt x="4" y="17"/>
                  </a:cubicBezTo>
                  <a:cubicBezTo>
                    <a:pt x="7" y="19"/>
                    <a:pt x="15" y="19"/>
                    <a:pt x="15" y="17"/>
                  </a:cubicBezTo>
                  <a:cubicBezTo>
                    <a:pt x="15" y="15"/>
                    <a:pt x="22" y="15"/>
                    <a:pt x="23" y="15"/>
                  </a:cubicBezTo>
                  <a:cubicBezTo>
                    <a:pt x="25" y="15"/>
                    <a:pt x="30" y="10"/>
                    <a:pt x="31" y="10"/>
                  </a:cubicBezTo>
                  <a:cubicBezTo>
                    <a:pt x="32" y="10"/>
                    <a:pt x="37" y="11"/>
                    <a:pt x="38" y="12"/>
                  </a:cubicBezTo>
                  <a:cubicBezTo>
                    <a:pt x="39" y="13"/>
                    <a:pt x="41" y="14"/>
                    <a:pt x="43" y="14"/>
                  </a:cubicBezTo>
                  <a:cubicBezTo>
                    <a:pt x="42" y="13"/>
                    <a:pt x="42" y="12"/>
                    <a:pt x="42" y="11"/>
                  </a:cubicBezTo>
                  <a:cubicBezTo>
                    <a:pt x="42" y="10"/>
                    <a:pt x="44" y="6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5"/>
                    <a:pt x="41" y="4"/>
                    <a:pt x="41" y="4"/>
                  </a:cubicBezTo>
                  <a:cubicBezTo>
                    <a:pt x="40" y="3"/>
                    <a:pt x="37" y="2"/>
                    <a:pt x="34" y="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4" name="Freeform 70"/>
            <p:cNvSpPr>
              <a:spLocks/>
            </p:cNvSpPr>
            <p:nvPr/>
          </p:nvSpPr>
          <p:spPr bwMode="auto">
            <a:xfrm>
              <a:off x="1550" y="1181"/>
              <a:ext cx="80" cy="134"/>
            </a:xfrm>
            <a:custGeom>
              <a:avLst/>
              <a:gdLst>
                <a:gd name="T0" fmla="*/ 22 w 30"/>
                <a:gd name="T1" fmla="*/ 40 h 50"/>
                <a:gd name="T2" fmla="*/ 20 w 30"/>
                <a:gd name="T3" fmla="*/ 36 h 50"/>
                <a:gd name="T4" fmla="*/ 22 w 30"/>
                <a:gd name="T5" fmla="*/ 32 h 50"/>
                <a:gd name="T6" fmla="*/ 20 w 30"/>
                <a:gd name="T7" fmla="*/ 28 h 50"/>
                <a:gd name="T8" fmla="*/ 22 w 30"/>
                <a:gd name="T9" fmla="*/ 25 h 50"/>
                <a:gd name="T10" fmla="*/ 23 w 30"/>
                <a:gd name="T11" fmla="*/ 19 h 50"/>
                <a:gd name="T12" fmla="*/ 23 w 30"/>
                <a:gd name="T13" fmla="*/ 12 h 50"/>
                <a:gd name="T14" fmla="*/ 28 w 30"/>
                <a:gd name="T15" fmla="*/ 7 h 50"/>
                <a:gd name="T16" fmla="*/ 26 w 30"/>
                <a:gd name="T17" fmla="*/ 4 h 50"/>
                <a:gd name="T18" fmla="*/ 21 w 30"/>
                <a:gd name="T19" fmla="*/ 3 h 50"/>
                <a:gd name="T20" fmla="*/ 18 w 30"/>
                <a:gd name="T21" fmla="*/ 3 h 50"/>
                <a:gd name="T22" fmla="*/ 13 w 30"/>
                <a:gd name="T23" fmla="*/ 2 h 50"/>
                <a:gd name="T24" fmla="*/ 10 w 30"/>
                <a:gd name="T25" fmla="*/ 1 h 50"/>
                <a:gd name="T26" fmla="*/ 8 w 30"/>
                <a:gd name="T27" fmla="*/ 2 h 50"/>
                <a:gd name="T28" fmla="*/ 8 w 30"/>
                <a:gd name="T29" fmla="*/ 8 h 50"/>
                <a:gd name="T30" fmla="*/ 3 w 30"/>
                <a:gd name="T31" fmla="*/ 27 h 50"/>
                <a:gd name="T32" fmla="*/ 6 w 30"/>
                <a:gd name="T33" fmla="*/ 34 h 50"/>
                <a:gd name="T34" fmla="*/ 7 w 30"/>
                <a:gd name="T35" fmla="*/ 48 h 50"/>
                <a:gd name="T36" fmla="*/ 13 w 30"/>
                <a:gd name="T37" fmla="*/ 49 h 50"/>
                <a:gd name="T38" fmla="*/ 20 w 30"/>
                <a:gd name="T39" fmla="*/ 48 h 50"/>
                <a:gd name="T40" fmla="*/ 19 w 30"/>
                <a:gd name="T41" fmla="*/ 45 h 50"/>
                <a:gd name="T42" fmla="*/ 22 w 30"/>
                <a:gd name="T43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50">
                  <a:moveTo>
                    <a:pt x="22" y="40"/>
                  </a:moveTo>
                  <a:cubicBezTo>
                    <a:pt x="25" y="40"/>
                    <a:pt x="21" y="37"/>
                    <a:pt x="20" y="36"/>
                  </a:cubicBezTo>
                  <a:cubicBezTo>
                    <a:pt x="19" y="36"/>
                    <a:pt x="20" y="32"/>
                    <a:pt x="22" y="32"/>
                  </a:cubicBezTo>
                  <a:cubicBezTo>
                    <a:pt x="24" y="32"/>
                    <a:pt x="22" y="30"/>
                    <a:pt x="20" y="28"/>
                  </a:cubicBezTo>
                  <a:cubicBezTo>
                    <a:pt x="17" y="25"/>
                    <a:pt x="20" y="25"/>
                    <a:pt x="22" y="25"/>
                  </a:cubicBezTo>
                  <a:cubicBezTo>
                    <a:pt x="24" y="25"/>
                    <a:pt x="21" y="21"/>
                    <a:pt x="23" y="19"/>
                  </a:cubicBezTo>
                  <a:cubicBezTo>
                    <a:pt x="25" y="17"/>
                    <a:pt x="23" y="13"/>
                    <a:pt x="23" y="12"/>
                  </a:cubicBezTo>
                  <a:cubicBezTo>
                    <a:pt x="23" y="10"/>
                    <a:pt x="25" y="9"/>
                    <a:pt x="28" y="7"/>
                  </a:cubicBezTo>
                  <a:cubicBezTo>
                    <a:pt x="30" y="5"/>
                    <a:pt x="26" y="5"/>
                    <a:pt x="26" y="4"/>
                  </a:cubicBezTo>
                  <a:cubicBezTo>
                    <a:pt x="26" y="2"/>
                    <a:pt x="23" y="1"/>
                    <a:pt x="21" y="3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6" y="3"/>
                    <a:pt x="13" y="3"/>
                    <a:pt x="13" y="2"/>
                  </a:cubicBezTo>
                  <a:cubicBezTo>
                    <a:pt x="13" y="0"/>
                    <a:pt x="11" y="0"/>
                    <a:pt x="10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7" y="5"/>
                    <a:pt x="7" y="7"/>
                    <a:pt x="8" y="8"/>
                  </a:cubicBezTo>
                  <a:cubicBezTo>
                    <a:pt x="9" y="10"/>
                    <a:pt x="6" y="23"/>
                    <a:pt x="3" y="27"/>
                  </a:cubicBezTo>
                  <a:cubicBezTo>
                    <a:pt x="0" y="31"/>
                    <a:pt x="3" y="32"/>
                    <a:pt x="6" y="34"/>
                  </a:cubicBezTo>
                  <a:cubicBezTo>
                    <a:pt x="9" y="37"/>
                    <a:pt x="7" y="46"/>
                    <a:pt x="7" y="48"/>
                  </a:cubicBezTo>
                  <a:cubicBezTo>
                    <a:pt x="7" y="50"/>
                    <a:pt x="10" y="49"/>
                    <a:pt x="13" y="49"/>
                  </a:cubicBezTo>
                  <a:cubicBezTo>
                    <a:pt x="15" y="49"/>
                    <a:pt x="17" y="48"/>
                    <a:pt x="20" y="48"/>
                  </a:cubicBezTo>
                  <a:cubicBezTo>
                    <a:pt x="19" y="47"/>
                    <a:pt x="19" y="46"/>
                    <a:pt x="19" y="45"/>
                  </a:cubicBezTo>
                  <a:cubicBezTo>
                    <a:pt x="19" y="44"/>
                    <a:pt x="19" y="41"/>
                    <a:pt x="22" y="4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5" name="Freeform 71"/>
            <p:cNvSpPr>
              <a:spLocks/>
            </p:cNvSpPr>
            <p:nvPr/>
          </p:nvSpPr>
          <p:spPr bwMode="auto">
            <a:xfrm>
              <a:off x="1831" y="869"/>
              <a:ext cx="88" cy="75"/>
            </a:xfrm>
            <a:custGeom>
              <a:avLst/>
              <a:gdLst>
                <a:gd name="T0" fmla="*/ 10 w 33"/>
                <a:gd name="T1" fmla="*/ 22 h 28"/>
                <a:gd name="T2" fmla="*/ 16 w 33"/>
                <a:gd name="T3" fmla="*/ 23 h 28"/>
                <a:gd name="T4" fmla="*/ 21 w 33"/>
                <a:gd name="T5" fmla="*/ 27 h 28"/>
                <a:gd name="T6" fmla="*/ 23 w 33"/>
                <a:gd name="T7" fmla="*/ 28 h 28"/>
                <a:gd name="T8" fmla="*/ 24 w 33"/>
                <a:gd name="T9" fmla="*/ 22 h 28"/>
                <a:gd name="T10" fmla="*/ 25 w 33"/>
                <a:gd name="T11" fmla="*/ 18 h 28"/>
                <a:gd name="T12" fmla="*/ 29 w 33"/>
                <a:gd name="T13" fmla="*/ 16 h 28"/>
                <a:gd name="T14" fmla="*/ 31 w 33"/>
                <a:gd name="T15" fmla="*/ 14 h 28"/>
                <a:gd name="T16" fmla="*/ 28 w 33"/>
                <a:gd name="T17" fmla="*/ 9 h 28"/>
                <a:gd name="T18" fmla="*/ 32 w 33"/>
                <a:gd name="T19" fmla="*/ 5 h 28"/>
                <a:gd name="T20" fmla="*/ 32 w 33"/>
                <a:gd name="T21" fmla="*/ 0 h 28"/>
                <a:gd name="T22" fmla="*/ 30 w 33"/>
                <a:gd name="T23" fmla="*/ 1 h 28"/>
                <a:gd name="T24" fmla="*/ 22 w 33"/>
                <a:gd name="T25" fmla="*/ 1 h 28"/>
                <a:gd name="T26" fmla="*/ 18 w 33"/>
                <a:gd name="T27" fmla="*/ 7 h 28"/>
                <a:gd name="T28" fmla="*/ 15 w 33"/>
                <a:gd name="T29" fmla="*/ 7 h 28"/>
                <a:gd name="T30" fmla="*/ 11 w 33"/>
                <a:gd name="T31" fmla="*/ 9 h 28"/>
                <a:gd name="T32" fmla="*/ 7 w 33"/>
                <a:gd name="T33" fmla="*/ 15 h 28"/>
                <a:gd name="T34" fmla="*/ 1 w 33"/>
                <a:gd name="T35" fmla="*/ 23 h 28"/>
                <a:gd name="T36" fmla="*/ 0 w 33"/>
                <a:gd name="T37" fmla="*/ 24 h 28"/>
                <a:gd name="T38" fmla="*/ 3 w 33"/>
                <a:gd name="T39" fmla="*/ 25 h 28"/>
                <a:gd name="T40" fmla="*/ 10 w 33"/>
                <a:gd name="T41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8">
                  <a:moveTo>
                    <a:pt x="10" y="22"/>
                  </a:moveTo>
                  <a:cubicBezTo>
                    <a:pt x="12" y="21"/>
                    <a:pt x="14" y="21"/>
                    <a:pt x="16" y="23"/>
                  </a:cubicBezTo>
                  <a:cubicBezTo>
                    <a:pt x="17" y="24"/>
                    <a:pt x="19" y="25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27"/>
                    <a:pt x="23" y="24"/>
                    <a:pt x="24" y="22"/>
                  </a:cubicBezTo>
                  <a:cubicBezTo>
                    <a:pt x="25" y="20"/>
                    <a:pt x="23" y="18"/>
                    <a:pt x="25" y="18"/>
                  </a:cubicBezTo>
                  <a:cubicBezTo>
                    <a:pt x="26" y="18"/>
                    <a:pt x="29" y="18"/>
                    <a:pt x="29" y="16"/>
                  </a:cubicBezTo>
                  <a:cubicBezTo>
                    <a:pt x="29" y="14"/>
                    <a:pt x="30" y="15"/>
                    <a:pt x="31" y="14"/>
                  </a:cubicBezTo>
                  <a:cubicBezTo>
                    <a:pt x="31" y="12"/>
                    <a:pt x="29" y="10"/>
                    <a:pt x="28" y="9"/>
                  </a:cubicBezTo>
                  <a:cubicBezTo>
                    <a:pt x="28" y="9"/>
                    <a:pt x="30" y="8"/>
                    <a:pt x="32" y="5"/>
                  </a:cubicBezTo>
                  <a:cubicBezTo>
                    <a:pt x="33" y="4"/>
                    <a:pt x="33" y="2"/>
                    <a:pt x="32" y="0"/>
                  </a:cubicBezTo>
                  <a:cubicBezTo>
                    <a:pt x="32" y="1"/>
                    <a:pt x="31" y="1"/>
                    <a:pt x="30" y="1"/>
                  </a:cubicBezTo>
                  <a:cubicBezTo>
                    <a:pt x="28" y="0"/>
                    <a:pt x="25" y="0"/>
                    <a:pt x="22" y="1"/>
                  </a:cubicBezTo>
                  <a:cubicBezTo>
                    <a:pt x="18" y="2"/>
                    <a:pt x="17" y="5"/>
                    <a:pt x="18" y="7"/>
                  </a:cubicBezTo>
                  <a:cubicBezTo>
                    <a:pt x="20" y="8"/>
                    <a:pt x="15" y="9"/>
                    <a:pt x="15" y="7"/>
                  </a:cubicBezTo>
                  <a:cubicBezTo>
                    <a:pt x="14" y="5"/>
                    <a:pt x="11" y="6"/>
                    <a:pt x="11" y="9"/>
                  </a:cubicBezTo>
                  <a:cubicBezTo>
                    <a:pt x="11" y="11"/>
                    <a:pt x="7" y="12"/>
                    <a:pt x="7" y="15"/>
                  </a:cubicBezTo>
                  <a:cubicBezTo>
                    <a:pt x="8" y="18"/>
                    <a:pt x="4" y="21"/>
                    <a:pt x="1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4"/>
                    <a:pt x="2" y="25"/>
                    <a:pt x="3" y="25"/>
                  </a:cubicBezTo>
                  <a:cubicBezTo>
                    <a:pt x="5" y="25"/>
                    <a:pt x="9" y="24"/>
                    <a:pt x="10" y="2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6" name="Freeform 72"/>
            <p:cNvSpPr>
              <a:spLocks/>
            </p:cNvSpPr>
            <p:nvPr/>
          </p:nvSpPr>
          <p:spPr bwMode="auto">
            <a:xfrm>
              <a:off x="1887" y="965"/>
              <a:ext cx="13" cy="19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7 h 7"/>
                <a:gd name="T4" fmla="*/ 5 w 5"/>
                <a:gd name="T5" fmla="*/ 7 h 7"/>
                <a:gd name="T6" fmla="*/ 3 w 5"/>
                <a:gd name="T7" fmla="*/ 1 h 7"/>
                <a:gd name="T8" fmla="*/ 3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1" y="1"/>
                    <a:pt x="0" y="3"/>
                    <a:pt x="0" y="7"/>
                  </a:cubicBezTo>
                  <a:cubicBezTo>
                    <a:pt x="1" y="7"/>
                    <a:pt x="4" y="7"/>
                    <a:pt x="5" y="7"/>
                  </a:cubicBezTo>
                  <a:cubicBezTo>
                    <a:pt x="5" y="3"/>
                    <a:pt x="3" y="2"/>
                    <a:pt x="3" y="1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7" name="Freeform 73"/>
            <p:cNvSpPr>
              <a:spLocks/>
            </p:cNvSpPr>
            <p:nvPr/>
          </p:nvSpPr>
          <p:spPr bwMode="auto">
            <a:xfrm>
              <a:off x="1815" y="925"/>
              <a:ext cx="85" cy="59"/>
            </a:xfrm>
            <a:custGeom>
              <a:avLst/>
              <a:gdLst>
                <a:gd name="T0" fmla="*/ 1 w 32"/>
                <a:gd name="T1" fmla="*/ 6 h 22"/>
                <a:gd name="T2" fmla="*/ 4 w 32"/>
                <a:gd name="T3" fmla="*/ 9 h 22"/>
                <a:gd name="T4" fmla="*/ 8 w 32"/>
                <a:gd name="T5" fmla="*/ 11 h 22"/>
                <a:gd name="T6" fmla="*/ 13 w 32"/>
                <a:gd name="T7" fmla="*/ 15 h 22"/>
                <a:gd name="T8" fmla="*/ 16 w 32"/>
                <a:gd name="T9" fmla="*/ 17 h 22"/>
                <a:gd name="T10" fmla="*/ 19 w 32"/>
                <a:gd name="T11" fmla="*/ 15 h 22"/>
                <a:gd name="T12" fmla="*/ 21 w 32"/>
                <a:gd name="T13" fmla="*/ 19 h 22"/>
                <a:gd name="T14" fmla="*/ 26 w 32"/>
                <a:gd name="T15" fmla="*/ 22 h 22"/>
                <a:gd name="T16" fmla="*/ 27 w 32"/>
                <a:gd name="T17" fmla="*/ 22 h 22"/>
                <a:gd name="T18" fmla="*/ 30 w 32"/>
                <a:gd name="T19" fmla="*/ 15 h 22"/>
                <a:gd name="T20" fmla="*/ 31 w 32"/>
                <a:gd name="T21" fmla="*/ 13 h 22"/>
                <a:gd name="T22" fmla="*/ 29 w 32"/>
                <a:gd name="T23" fmla="*/ 8 h 22"/>
                <a:gd name="T24" fmla="*/ 29 w 32"/>
                <a:gd name="T25" fmla="*/ 7 h 22"/>
                <a:gd name="T26" fmla="*/ 27 w 32"/>
                <a:gd name="T27" fmla="*/ 6 h 22"/>
                <a:gd name="T28" fmla="*/ 22 w 32"/>
                <a:gd name="T29" fmla="*/ 2 h 22"/>
                <a:gd name="T30" fmla="*/ 16 w 32"/>
                <a:gd name="T31" fmla="*/ 1 h 22"/>
                <a:gd name="T32" fmla="*/ 9 w 32"/>
                <a:gd name="T33" fmla="*/ 4 h 22"/>
                <a:gd name="T34" fmla="*/ 6 w 32"/>
                <a:gd name="T35" fmla="*/ 3 h 22"/>
                <a:gd name="T36" fmla="*/ 0 w 32"/>
                <a:gd name="T37" fmla="*/ 5 h 22"/>
                <a:gd name="T38" fmla="*/ 1 w 32"/>
                <a:gd name="T3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2">
                  <a:moveTo>
                    <a:pt x="1" y="6"/>
                  </a:moveTo>
                  <a:cubicBezTo>
                    <a:pt x="1" y="7"/>
                    <a:pt x="3" y="10"/>
                    <a:pt x="4" y="9"/>
                  </a:cubicBezTo>
                  <a:cubicBezTo>
                    <a:pt x="5" y="8"/>
                    <a:pt x="7" y="11"/>
                    <a:pt x="8" y="11"/>
                  </a:cubicBezTo>
                  <a:cubicBezTo>
                    <a:pt x="10" y="12"/>
                    <a:pt x="13" y="13"/>
                    <a:pt x="13" y="15"/>
                  </a:cubicBezTo>
                  <a:cubicBezTo>
                    <a:pt x="13" y="16"/>
                    <a:pt x="14" y="18"/>
                    <a:pt x="16" y="17"/>
                  </a:cubicBezTo>
                  <a:cubicBezTo>
                    <a:pt x="17" y="16"/>
                    <a:pt x="19" y="14"/>
                    <a:pt x="19" y="15"/>
                  </a:cubicBezTo>
                  <a:cubicBezTo>
                    <a:pt x="19" y="17"/>
                    <a:pt x="20" y="20"/>
                    <a:pt x="21" y="19"/>
                  </a:cubicBezTo>
                  <a:cubicBezTo>
                    <a:pt x="23" y="19"/>
                    <a:pt x="24" y="22"/>
                    <a:pt x="26" y="22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18"/>
                    <a:pt x="28" y="16"/>
                    <a:pt x="30" y="15"/>
                  </a:cubicBezTo>
                  <a:cubicBezTo>
                    <a:pt x="30" y="14"/>
                    <a:pt x="31" y="13"/>
                    <a:pt x="31" y="13"/>
                  </a:cubicBezTo>
                  <a:cubicBezTo>
                    <a:pt x="32" y="11"/>
                    <a:pt x="29" y="9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8" y="6"/>
                    <a:pt x="27" y="6"/>
                  </a:cubicBezTo>
                  <a:cubicBezTo>
                    <a:pt x="25" y="4"/>
                    <a:pt x="23" y="3"/>
                    <a:pt x="22" y="2"/>
                  </a:cubicBezTo>
                  <a:cubicBezTo>
                    <a:pt x="20" y="0"/>
                    <a:pt x="18" y="0"/>
                    <a:pt x="16" y="1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1" y="5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08" name="Freeform 74"/>
            <p:cNvSpPr>
              <a:spLocks/>
            </p:cNvSpPr>
            <p:nvPr/>
          </p:nvSpPr>
          <p:spPr bwMode="auto">
            <a:xfrm>
              <a:off x="2194" y="1013"/>
              <a:ext cx="195" cy="125"/>
            </a:xfrm>
            <a:custGeom>
              <a:avLst/>
              <a:gdLst>
                <a:gd name="T0" fmla="*/ 65 w 73"/>
                <a:gd name="T1" fmla="*/ 32 h 47"/>
                <a:gd name="T2" fmla="*/ 62 w 73"/>
                <a:gd name="T3" fmla="*/ 30 h 47"/>
                <a:gd name="T4" fmla="*/ 62 w 73"/>
                <a:gd name="T5" fmla="*/ 29 h 47"/>
                <a:gd name="T6" fmla="*/ 61 w 73"/>
                <a:gd name="T7" fmla="*/ 20 h 47"/>
                <a:gd name="T8" fmla="*/ 56 w 73"/>
                <a:gd name="T9" fmla="*/ 9 h 47"/>
                <a:gd name="T10" fmla="*/ 51 w 73"/>
                <a:gd name="T11" fmla="*/ 0 h 47"/>
                <a:gd name="T12" fmla="*/ 47 w 73"/>
                <a:gd name="T13" fmla="*/ 2 h 47"/>
                <a:gd name="T14" fmla="*/ 42 w 73"/>
                <a:gd name="T15" fmla="*/ 4 h 47"/>
                <a:gd name="T16" fmla="*/ 38 w 73"/>
                <a:gd name="T17" fmla="*/ 5 h 47"/>
                <a:gd name="T18" fmla="*/ 35 w 73"/>
                <a:gd name="T19" fmla="*/ 6 h 47"/>
                <a:gd name="T20" fmla="*/ 30 w 73"/>
                <a:gd name="T21" fmla="*/ 4 h 47"/>
                <a:gd name="T22" fmla="*/ 22 w 73"/>
                <a:gd name="T23" fmla="*/ 3 h 47"/>
                <a:gd name="T24" fmla="*/ 19 w 73"/>
                <a:gd name="T25" fmla="*/ 3 h 47"/>
                <a:gd name="T26" fmla="*/ 18 w 73"/>
                <a:gd name="T27" fmla="*/ 5 h 47"/>
                <a:gd name="T28" fmla="*/ 13 w 73"/>
                <a:gd name="T29" fmla="*/ 8 h 47"/>
                <a:gd name="T30" fmla="*/ 5 w 73"/>
                <a:gd name="T31" fmla="*/ 20 h 47"/>
                <a:gd name="T32" fmla="*/ 0 w 73"/>
                <a:gd name="T33" fmla="*/ 24 h 47"/>
                <a:gd name="T34" fmla="*/ 3 w 73"/>
                <a:gd name="T35" fmla="*/ 29 h 47"/>
                <a:gd name="T36" fmla="*/ 6 w 73"/>
                <a:gd name="T37" fmla="*/ 32 h 47"/>
                <a:gd name="T38" fmla="*/ 7 w 73"/>
                <a:gd name="T39" fmla="*/ 37 h 47"/>
                <a:gd name="T40" fmla="*/ 16 w 73"/>
                <a:gd name="T41" fmla="*/ 39 h 47"/>
                <a:gd name="T42" fmla="*/ 16 w 73"/>
                <a:gd name="T43" fmla="*/ 43 h 47"/>
                <a:gd name="T44" fmla="*/ 21 w 73"/>
                <a:gd name="T45" fmla="*/ 46 h 47"/>
                <a:gd name="T46" fmla="*/ 29 w 73"/>
                <a:gd name="T47" fmla="*/ 47 h 47"/>
                <a:gd name="T48" fmla="*/ 38 w 73"/>
                <a:gd name="T49" fmla="*/ 47 h 47"/>
                <a:gd name="T50" fmla="*/ 44 w 73"/>
                <a:gd name="T51" fmla="*/ 45 h 47"/>
                <a:gd name="T52" fmla="*/ 53 w 73"/>
                <a:gd name="T53" fmla="*/ 43 h 47"/>
                <a:gd name="T54" fmla="*/ 60 w 73"/>
                <a:gd name="T55" fmla="*/ 45 h 47"/>
                <a:gd name="T56" fmla="*/ 64 w 73"/>
                <a:gd name="T57" fmla="*/ 47 h 47"/>
                <a:gd name="T58" fmla="*/ 64 w 73"/>
                <a:gd name="T59" fmla="*/ 43 h 47"/>
                <a:gd name="T60" fmla="*/ 68 w 73"/>
                <a:gd name="T61" fmla="*/ 36 h 47"/>
                <a:gd name="T62" fmla="*/ 73 w 73"/>
                <a:gd name="T63" fmla="*/ 32 h 47"/>
                <a:gd name="T64" fmla="*/ 73 w 73"/>
                <a:gd name="T65" fmla="*/ 32 h 47"/>
                <a:gd name="T66" fmla="*/ 70 w 73"/>
                <a:gd name="T67" fmla="*/ 30 h 47"/>
                <a:gd name="T68" fmla="*/ 65 w 73"/>
                <a:gd name="T69" fmla="*/ 3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47">
                  <a:moveTo>
                    <a:pt x="65" y="32"/>
                  </a:moveTo>
                  <a:cubicBezTo>
                    <a:pt x="64" y="31"/>
                    <a:pt x="61" y="31"/>
                    <a:pt x="62" y="30"/>
                  </a:cubicBezTo>
                  <a:cubicBezTo>
                    <a:pt x="62" y="30"/>
                    <a:pt x="62" y="30"/>
                    <a:pt x="62" y="29"/>
                  </a:cubicBezTo>
                  <a:cubicBezTo>
                    <a:pt x="60" y="28"/>
                    <a:pt x="60" y="22"/>
                    <a:pt x="61" y="20"/>
                  </a:cubicBezTo>
                  <a:cubicBezTo>
                    <a:pt x="63" y="19"/>
                    <a:pt x="58" y="12"/>
                    <a:pt x="56" y="9"/>
                  </a:cubicBezTo>
                  <a:cubicBezTo>
                    <a:pt x="55" y="8"/>
                    <a:pt x="53" y="4"/>
                    <a:pt x="51" y="0"/>
                  </a:cubicBezTo>
                  <a:cubicBezTo>
                    <a:pt x="49" y="1"/>
                    <a:pt x="47" y="1"/>
                    <a:pt x="47" y="2"/>
                  </a:cubicBezTo>
                  <a:cubicBezTo>
                    <a:pt x="46" y="3"/>
                    <a:pt x="44" y="4"/>
                    <a:pt x="42" y="4"/>
                  </a:cubicBezTo>
                  <a:cubicBezTo>
                    <a:pt x="41" y="4"/>
                    <a:pt x="39" y="4"/>
                    <a:pt x="38" y="5"/>
                  </a:cubicBezTo>
                  <a:cubicBezTo>
                    <a:pt x="37" y="6"/>
                    <a:pt x="35" y="6"/>
                    <a:pt x="35" y="6"/>
                  </a:cubicBezTo>
                  <a:cubicBezTo>
                    <a:pt x="34" y="5"/>
                    <a:pt x="31" y="4"/>
                    <a:pt x="30" y="4"/>
                  </a:cubicBezTo>
                  <a:cubicBezTo>
                    <a:pt x="28" y="4"/>
                    <a:pt x="23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9" y="4"/>
                    <a:pt x="19" y="4"/>
                    <a:pt x="18" y="5"/>
                  </a:cubicBezTo>
                  <a:cubicBezTo>
                    <a:pt x="16" y="6"/>
                    <a:pt x="14" y="8"/>
                    <a:pt x="13" y="8"/>
                  </a:cubicBezTo>
                  <a:cubicBezTo>
                    <a:pt x="11" y="9"/>
                    <a:pt x="8" y="18"/>
                    <a:pt x="5" y="20"/>
                  </a:cubicBezTo>
                  <a:cubicBezTo>
                    <a:pt x="3" y="23"/>
                    <a:pt x="0" y="23"/>
                    <a:pt x="0" y="24"/>
                  </a:cubicBezTo>
                  <a:cubicBezTo>
                    <a:pt x="0" y="25"/>
                    <a:pt x="3" y="27"/>
                    <a:pt x="3" y="29"/>
                  </a:cubicBezTo>
                  <a:cubicBezTo>
                    <a:pt x="3" y="30"/>
                    <a:pt x="4" y="32"/>
                    <a:pt x="6" y="32"/>
                  </a:cubicBezTo>
                  <a:cubicBezTo>
                    <a:pt x="8" y="32"/>
                    <a:pt x="6" y="36"/>
                    <a:pt x="7" y="37"/>
                  </a:cubicBezTo>
                  <a:cubicBezTo>
                    <a:pt x="8" y="37"/>
                    <a:pt x="16" y="38"/>
                    <a:pt x="16" y="39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18" y="43"/>
                    <a:pt x="20" y="46"/>
                    <a:pt x="21" y="46"/>
                  </a:cubicBezTo>
                  <a:cubicBezTo>
                    <a:pt x="22" y="46"/>
                    <a:pt x="28" y="47"/>
                    <a:pt x="29" y="47"/>
                  </a:cubicBezTo>
                  <a:cubicBezTo>
                    <a:pt x="31" y="47"/>
                    <a:pt x="36" y="47"/>
                    <a:pt x="38" y="47"/>
                  </a:cubicBezTo>
                  <a:cubicBezTo>
                    <a:pt x="40" y="47"/>
                    <a:pt x="42" y="46"/>
                    <a:pt x="44" y="45"/>
                  </a:cubicBezTo>
                  <a:cubicBezTo>
                    <a:pt x="45" y="43"/>
                    <a:pt x="51" y="43"/>
                    <a:pt x="53" y="43"/>
                  </a:cubicBezTo>
                  <a:cubicBezTo>
                    <a:pt x="55" y="43"/>
                    <a:pt x="59" y="44"/>
                    <a:pt x="60" y="45"/>
                  </a:cubicBezTo>
                  <a:cubicBezTo>
                    <a:pt x="60" y="46"/>
                    <a:pt x="62" y="46"/>
                    <a:pt x="64" y="47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5" y="41"/>
                    <a:pt x="66" y="37"/>
                    <a:pt x="68" y="36"/>
                  </a:cubicBezTo>
                  <a:cubicBezTo>
                    <a:pt x="71" y="36"/>
                    <a:pt x="73" y="36"/>
                    <a:pt x="73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70" y="30"/>
                    <a:pt x="70" y="30"/>
                  </a:cubicBezTo>
                  <a:cubicBezTo>
                    <a:pt x="69" y="30"/>
                    <a:pt x="66" y="32"/>
                    <a:pt x="65" y="3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DA0000">
                    <a:lumMod val="50000"/>
                  </a:srgbClr>
                </a:solidFill>
                <a:sym typeface="Gill Sans" charset="0"/>
              </a:endParaRPr>
            </a:p>
          </p:txBody>
        </p:sp>
        <p:sp>
          <p:nvSpPr>
            <p:cNvPr id="110" name="Freeform 75"/>
            <p:cNvSpPr>
              <a:spLocks/>
            </p:cNvSpPr>
            <p:nvPr/>
          </p:nvSpPr>
          <p:spPr bwMode="auto">
            <a:xfrm>
              <a:off x="2330" y="1008"/>
              <a:ext cx="65" cy="82"/>
            </a:xfrm>
            <a:custGeom>
              <a:avLst/>
              <a:gdLst>
                <a:gd name="T0" fmla="*/ 18 w 24"/>
                <a:gd name="T1" fmla="*/ 8 h 31"/>
                <a:gd name="T2" fmla="*/ 12 w 24"/>
                <a:gd name="T3" fmla="*/ 4 h 31"/>
                <a:gd name="T4" fmla="*/ 5 w 24"/>
                <a:gd name="T5" fmla="*/ 1 h 31"/>
                <a:gd name="T6" fmla="*/ 0 w 24"/>
                <a:gd name="T7" fmla="*/ 2 h 31"/>
                <a:gd name="T8" fmla="*/ 5 w 24"/>
                <a:gd name="T9" fmla="*/ 11 h 31"/>
                <a:gd name="T10" fmla="*/ 10 w 24"/>
                <a:gd name="T11" fmla="*/ 22 h 31"/>
                <a:gd name="T12" fmla="*/ 11 w 24"/>
                <a:gd name="T13" fmla="*/ 31 h 31"/>
                <a:gd name="T14" fmla="*/ 16 w 24"/>
                <a:gd name="T15" fmla="*/ 24 h 31"/>
                <a:gd name="T16" fmla="*/ 19 w 24"/>
                <a:gd name="T17" fmla="*/ 21 h 31"/>
                <a:gd name="T18" fmla="*/ 24 w 24"/>
                <a:gd name="T19" fmla="*/ 22 h 31"/>
                <a:gd name="T20" fmla="*/ 23 w 24"/>
                <a:gd name="T21" fmla="*/ 16 h 31"/>
                <a:gd name="T22" fmla="*/ 18 w 24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8" y="8"/>
                  </a:moveTo>
                  <a:cubicBezTo>
                    <a:pt x="17" y="5"/>
                    <a:pt x="14" y="4"/>
                    <a:pt x="12" y="4"/>
                  </a:cubicBezTo>
                  <a:cubicBezTo>
                    <a:pt x="10" y="4"/>
                    <a:pt x="7" y="0"/>
                    <a:pt x="5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2" y="6"/>
                    <a:pt x="4" y="10"/>
                    <a:pt x="5" y="11"/>
                  </a:cubicBezTo>
                  <a:cubicBezTo>
                    <a:pt x="7" y="14"/>
                    <a:pt x="12" y="21"/>
                    <a:pt x="10" y="22"/>
                  </a:cubicBezTo>
                  <a:cubicBezTo>
                    <a:pt x="9" y="24"/>
                    <a:pt x="9" y="30"/>
                    <a:pt x="11" y="31"/>
                  </a:cubicBezTo>
                  <a:cubicBezTo>
                    <a:pt x="12" y="30"/>
                    <a:pt x="16" y="26"/>
                    <a:pt x="16" y="24"/>
                  </a:cubicBezTo>
                  <a:cubicBezTo>
                    <a:pt x="16" y="23"/>
                    <a:pt x="16" y="20"/>
                    <a:pt x="19" y="21"/>
                  </a:cubicBezTo>
                  <a:cubicBezTo>
                    <a:pt x="22" y="21"/>
                    <a:pt x="24" y="23"/>
                    <a:pt x="24" y="22"/>
                  </a:cubicBezTo>
                  <a:cubicBezTo>
                    <a:pt x="24" y="21"/>
                    <a:pt x="24" y="18"/>
                    <a:pt x="23" y="16"/>
                  </a:cubicBezTo>
                  <a:cubicBezTo>
                    <a:pt x="21" y="15"/>
                    <a:pt x="19" y="12"/>
                    <a:pt x="18" y="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1" name="Freeform 76"/>
            <p:cNvSpPr>
              <a:spLocks/>
            </p:cNvSpPr>
            <p:nvPr/>
          </p:nvSpPr>
          <p:spPr bwMode="auto">
            <a:xfrm>
              <a:off x="2232" y="1128"/>
              <a:ext cx="133" cy="72"/>
            </a:xfrm>
            <a:custGeom>
              <a:avLst/>
              <a:gdLst>
                <a:gd name="T0" fmla="*/ 39 w 50"/>
                <a:gd name="T1" fmla="*/ 0 h 27"/>
                <a:gd name="T2" fmla="*/ 30 w 50"/>
                <a:gd name="T3" fmla="*/ 2 h 27"/>
                <a:gd name="T4" fmla="*/ 24 w 50"/>
                <a:gd name="T5" fmla="*/ 4 h 27"/>
                <a:gd name="T6" fmla="*/ 15 w 50"/>
                <a:gd name="T7" fmla="*/ 4 h 27"/>
                <a:gd name="T8" fmla="*/ 7 w 50"/>
                <a:gd name="T9" fmla="*/ 3 h 27"/>
                <a:gd name="T10" fmla="*/ 2 w 50"/>
                <a:gd name="T11" fmla="*/ 0 h 27"/>
                <a:gd name="T12" fmla="*/ 2 w 50"/>
                <a:gd name="T13" fmla="*/ 1 h 27"/>
                <a:gd name="T14" fmla="*/ 2 w 50"/>
                <a:gd name="T15" fmla="*/ 6 h 27"/>
                <a:gd name="T16" fmla="*/ 4 w 50"/>
                <a:gd name="T17" fmla="*/ 11 h 27"/>
                <a:gd name="T18" fmla="*/ 1 w 50"/>
                <a:gd name="T19" fmla="*/ 14 h 27"/>
                <a:gd name="T20" fmla="*/ 1 w 50"/>
                <a:gd name="T21" fmla="*/ 18 h 27"/>
                <a:gd name="T22" fmla="*/ 6 w 50"/>
                <a:gd name="T23" fmla="*/ 24 h 27"/>
                <a:gd name="T24" fmla="*/ 7 w 50"/>
                <a:gd name="T25" fmla="*/ 26 h 27"/>
                <a:gd name="T26" fmla="*/ 18 w 50"/>
                <a:gd name="T27" fmla="*/ 26 h 27"/>
                <a:gd name="T28" fmla="*/ 27 w 50"/>
                <a:gd name="T29" fmla="*/ 27 h 27"/>
                <a:gd name="T30" fmla="*/ 30 w 50"/>
                <a:gd name="T31" fmla="*/ 25 h 27"/>
                <a:gd name="T32" fmla="*/ 34 w 50"/>
                <a:gd name="T33" fmla="*/ 24 h 27"/>
                <a:gd name="T34" fmla="*/ 34 w 50"/>
                <a:gd name="T35" fmla="*/ 21 h 27"/>
                <a:gd name="T36" fmla="*/ 42 w 50"/>
                <a:gd name="T37" fmla="*/ 21 h 27"/>
                <a:gd name="T38" fmla="*/ 45 w 50"/>
                <a:gd name="T39" fmla="*/ 21 h 27"/>
                <a:gd name="T40" fmla="*/ 44 w 50"/>
                <a:gd name="T41" fmla="*/ 19 h 27"/>
                <a:gd name="T42" fmla="*/ 42 w 50"/>
                <a:gd name="T43" fmla="*/ 13 h 27"/>
                <a:gd name="T44" fmla="*/ 49 w 50"/>
                <a:gd name="T45" fmla="*/ 6 h 27"/>
                <a:gd name="T46" fmla="*/ 50 w 50"/>
                <a:gd name="T47" fmla="*/ 4 h 27"/>
                <a:gd name="T48" fmla="*/ 46 w 50"/>
                <a:gd name="T49" fmla="*/ 2 h 27"/>
                <a:gd name="T50" fmla="*/ 39 w 50"/>
                <a:gd name="T5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27">
                  <a:moveTo>
                    <a:pt x="39" y="0"/>
                  </a:moveTo>
                  <a:cubicBezTo>
                    <a:pt x="37" y="0"/>
                    <a:pt x="31" y="0"/>
                    <a:pt x="30" y="2"/>
                  </a:cubicBezTo>
                  <a:cubicBezTo>
                    <a:pt x="28" y="3"/>
                    <a:pt x="26" y="4"/>
                    <a:pt x="24" y="4"/>
                  </a:cubicBezTo>
                  <a:cubicBezTo>
                    <a:pt x="22" y="4"/>
                    <a:pt x="17" y="4"/>
                    <a:pt x="15" y="4"/>
                  </a:cubicBezTo>
                  <a:cubicBezTo>
                    <a:pt x="14" y="4"/>
                    <a:pt x="8" y="3"/>
                    <a:pt x="7" y="3"/>
                  </a:cubicBezTo>
                  <a:cubicBezTo>
                    <a:pt x="6" y="3"/>
                    <a:pt x="4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0" y="2"/>
                    <a:pt x="0" y="4"/>
                    <a:pt x="2" y="6"/>
                  </a:cubicBezTo>
                  <a:cubicBezTo>
                    <a:pt x="3" y="8"/>
                    <a:pt x="6" y="11"/>
                    <a:pt x="4" y="11"/>
                  </a:cubicBezTo>
                  <a:cubicBezTo>
                    <a:pt x="2" y="11"/>
                    <a:pt x="1" y="13"/>
                    <a:pt x="1" y="14"/>
                  </a:cubicBezTo>
                  <a:cubicBezTo>
                    <a:pt x="2" y="16"/>
                    <a:pt x="1" y="18"/>
                    <a:pt x="1" y="18"/>
                  </a:cubicBezTo>
                  <a:cubicBezTo>
                    <a:pt x="2" y="19"/>
                    <a:pt x="6" y="23"/>
                    <a:pt x="6" y="24"/>
                  </a:cubicBezTo>
                  <a:cubicBezTo>
                    <a:pt x="6" y="25"/>
                    <a:pt x="8" y="25"/>
                    <a:pt x="7" y="26"/>
                  </a:cubicBezTo>
                  <a:cubicBezTo>
                    <a:pt x="10" y="26"/>
                    <a:pt x="17" y="25"/>
                    <a:pt x="18" y="26"/>
                  </a:cubicBezTo>
                  <a:cubicBezTo>
                    <a:pt x="20" y="27"/>
                    <a:pt x="27" y="27"/>
                    <a:pt x="27" y="27"/>
                  </a:cubicBezTo>
                  <a:cubicBezTo>
                    <a:pt x="29" y="27"/>
                    <a:pt x="30" y="27"/>
                    <a:pt x="30" y="25"/>
                  </a:cubicBezTo>
                  <a:cubicBezTo>
                    <a:pt x="29" y="24"/>
                    <a:pt x="32" y="24"/>
                    <a:pt x="34" y="24"/>
                  </a:cubicBezTo>
                  <a:cubicBezTo>
                    <a:pt x="33" y="23"/>
                    <a:pt x="33" y="22"/>
                    <a:pt x="34" y="21"/>
                  </a:cubicBezTo>
                  <a:cubicBezTo>
                    <a:pt x="35" y="21"/>
                    <a:pt x="40" y="20"/>
                    <a:pt x="42" y="21"/>
                  </a:cubicBezTo>
                  <a:cubicBezTo>
                    <a:pt x="43" y="22"/>
                    <a:pt x="44" y="21"/>
                    <a:pt x="45" y="21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3" y="19"/>
                    <a:pt x="41" y="13"/>
                    <a:pt x="42" y="13"/>
                  </a:cubicBezTo>
                  <a:cubicBezTo>
                    <a:pt x="44" y="13"/>
                    <a:pt x="46" y="7"/>
                    <a:pt x="49" y="6"/>
                  </a:cubicBezTo>
                  <a:cubicBezTo>
                    <a:pt x="50" y="6"/>
                    <a:pt x="50" y="5"/>
                    <a:pt x="50" y="4"/>
                  </a:cubicBezTo>
                  <a:cubicBezTo>
                    <a:pt x="48" y="3"/>
                    <a:pt x="46" y="3"/>
                    <a:pt x="46" y="2"/>
                  </a:cubicBezTo>
                  <a:cubicBezTo>
                    <a:pt x="45" y="1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2" name="Freeform 77"/>
            <p:cNvSpPr>
              <a:spLocks/>
            </p:cNvSpPr>
            <p:nvPr/>
          </p:nvSpPr>
          <p:spPr bwMode="auto">
            <a:xfrm>
              <a:off x="2192" y="1173"/>
              <a:ext cx="61" cy="40"/>
            </a:xfrm>
            <a:custGeom>
              <a:avLst/>
              <a:gdLst>
                <a:gd name="T0" fmla="*/ 6 w 23"/>
                <a:gd name="T1" fmla="*/ 15 h 15"/>
                <a:gd name="T2" fmla="*/ 6 w 23"/>
                <a:gd name="T3" fmla="*/ 15 h 15"/>
                <a:gd name="T4" fmla="*/ 6 w 23"/>
                <a:gd name="T5" fmla="*/ 15 h 15"/>
                <a:gd name="T6" fmla="*/ 6 w 23"/>
                <a:gd name="T7" fmla="*/ 15 h 15"/>
                <a:gd name="T8" fmla="*/ 6 w 23"/>
                <a:gd name="T9" fmla="*/ 15 h 15"/>
                <a:gd name="T10" fmla="*/ 7 w 23"/>
                <a:gd name="T11" fmla="*/ 15 h 15"/>
                <a:gd name="T12" fmla="*/ 9 w 23"/>
                <a:gd name="T13" fmla="*/ 15 h 15"/>
                <a:gd name="T14" fmla="*/ 9 w 23"/>
                <a:gd name="T15" fmla="*/ 15 h 15"/>
                <a:gd name="T16" fmla="*/ 10 w 23"/>
                <a:gd name="T17" fmla="*/ 15 h 15"/>
                <a:gd name="T18" fmla="*/ 10 w 23"/>
                <a:gd name="T19" fmla="*/ 15 h 15"/>
                <a:gd name="T20" fmla="*/ 11 w 23"/>
                <a:gd name="T21" fmla="*/ 15 h 15"/>
                <a:gd name="T22" fmla="*/ 15 w 23"/>
                <a:gd name="T23" fmla="*/ 13 h 15"/>
                <a:gd name="T24" fmla="*/ 22 w 23"/>
                <a:gd name="T25" fmla="*/ 9 h 15"/>
                <a:gd name="T26" fmla="*/ 22 w 23"/>
                <a:gd name="T27" fmla="*/ 9 h 15"/>
                <a:gd name="T28" fmla="*/ 21 w 23"/>
                <a:gd name="T29" fmla="*/ 7 h 15"/>
                <a:gd name="T30" fmla="*/ 16 w 23"/>
                <a:gd name="T31" fmla="*/ 1 h 15"/>
                <a:gd name="T32" fmla="*/ 16 w 23"/>
                <a:gd name="T33" fmla="*/ 1 h 15"/>
                <a:gd name="T34" fmla="*/ 16 w 23"/>
                <a:gd name="T35" fmla="*/ 1 h 15"/>
                <a:gd name="T36" fmla="*/ 16 w 23"/>
                <a:gd name="T37" fmla="*/ 0 h 15"/>
                <a:gd name="T38" fmla="*/ 2 w 23"/>
                <a:gd name="T39" fmla="*/ 2 h 15"/>
                <a:gd name="T40" fmla="*/ 2 w 23"/>
                <a:gd name="T41" fmla="*/ 2 h 15"/>
                <a:gd name="T42" fmla="*/ 1 w 23"/>
                <a:gd name="T43" fmla="*/ 10 h 15"/>
                <a:gd name="T44" fmla="*/ 6 w 23"/>
                <a:gd name="T4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5">
                  <a:moveTo>
                    <a:pt x="6" y="15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3" y="14"/>
                    <a:pt x="14" y="12"/>
                    <a:pt x="15" y="13"/>
                  </a:cubicBezTo>
                  <a:cubicBezTo>
                    <a:pt x="16" y="13"/>
                    <a:pt x="22" y="10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5"/>
                    <a:pt x="0" y="9"/>
                    <a:pt x="1" y="10"/>
                  </a:cubicBezTo>
                  <a:cubicBezTo>
                    <a:pt x="2" y="12"/>
                    <a:pt x="3" y="14"/>
                    <a:pt x="6" y="1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3" name="Freeform 78"/>
            <p:cNvSpPr>
              <a:spLocks/>
            </p:cNvSpPr>
            <p:nvPr/>
          </p:nvSpPr>
          <p:spPr bwMode="auto">
            <a:xfrm>
              <a:off x="2232" y="898"/>
              <a:ext cx="382" cy="222"/>
            </a:xfrm>
            <a:custGeom>
              <a:avLst/>
              <a:gdLst>
                <a:gd name="T0" fmla="*/ 134 w 143"/>
                <a:gd name="T1" fmla="*/ 48 h 83"/>
                <a:gd name="T2" fmla="*/ 142 w 143"/>
                <a:gd name="T3" fmla="*/ 43 h 83"/>
                <a:gd name="T4" fmla="*/ 143 w 143"/>
                <a:gd name="T5" fmla="*/ 38 h 83"/>
                <a:gd name="T6" fmla="*/ 143 w 143"/>
                <a:gd name="T7" fmla="*/ 32 h 83"/>
                <a:gd name="T8" fmla="*/ 132 w 143"/>
                <a:gd name="T9" fmla="*/ 28 h 83"/>
                <a:gd name="T10" fmla="*/ 121 w 143"/>
                <a:gd name="T11" fmla="*/ 22 h 83"/>
                <a:gd name="T12" fmla="*/ 113 w 143"/>
                <a:gd name="T13" fmla="*/ 23 h 83"/>
                <a:gd name="T14" fmla="*/ 106 w 143"/>
                <a:gd name="T15" fmla="*/ 20 h 83"/>
                <a:gd name="T16" fmla="*/ 96 w 143"/>
                <a:gd name="T17" fmla="*/ 12 h 83"/>
                <a:gd name="T18" fmla="*/ 94 w 143"/>
                <a:gd name="T19" fmla="*/ 1 h 83"/>
                <a:gd name="T20" fmla="*/ 82 w 143"/>
                <a:gd name="T21" fmla="*/ 1 h 83"/>
                <a:gd name="T22" fmla="*/ 76 w 143"/>
                <a:gd name="T23" fmla="*/ 2 h 83"/>
                <a:gd name="T24" fmla="*/ 66 w 143"/>
                <a:gd name="T25" fmla="*/ 8 h 83"/>
                <a:gd name="T26" fmla="*/ 57 w 143"/>
                <a:gd name="T27" fmla="*/ 10 h 83"/>
                <a:gd name="T28" fmla="*/ 46 w 143"/>
                <a:gd name="T29" fmla="*/ 8 h 83"/>
                <a:gd name="T30" fmla="*/ 34 w 143"/>
                <a:gd name="T31" fmla="*/ 6 h 83"/>
                <a:gd name="T32" fmla="*/ 15 w 143"/>
                <a:gd name="T33" fmla="*/ 8 h 83"/>
                <a:gd name="T34" fmla="*/ 11 w 143"/>
                <a:gd name="T35" fmla="*/ 11 h 83"/>
                <a:gd name="T36" fmla="*/ 11 w 143"/>
                <a:gd name="T37" fmla="*/ 22 h 83"/>
                <a:gd name="T38" fmla="*/ 3 w 143"/>
                <a:gd name="T39" fmla="*/ 35 h 83"/>
                <a:gd name="T40" fmla="*/ 3 w 143"/>
                <a:gd name="T41" fmla="*/ 45 h 83"/>
                <a:gd name="T42" fmla="*/ 8 w 143"/>
                <a:gd name="T43" fmla="*/ 46 h 83"/>
                <a:gd name="T44" fmla="*/ 21 w 143"/>
                <a:gd name="T45" fmla="*/ 49 h 83"/>
                <a:gd name="T46" fmla="*/ 28 w 143"/>
                <a:gd name="T47" fmla="*/ 47 h 83"/>
                <a:gd name="T48" fmla="*/ 42 w 143"/>
                <a:gd name="T49" fmla="*/ 42 h 83"/>
                <a:gd name="T50" fmla="*/ 55 w 143"/>
                <a:gd name="T51" fmla="*/ 49 h 83"/>
                <a:gd name="T52" fmla="*/ 61 w 143"/>
                <a:gd name="T53" fmla="*/ 63 h 83"/>
                <a:gd name="T54" fmla="*/ 53 w 143"/>
                <a:gd name="T55" fmla="*/ 65 h 83"/>
                <a:gd name="T56" fmla="*/ 51 w 143"/>
                <a:gd name="T57" fmla="*/ 75 h 83"/>
                <a:gd name="T58" fmla="*/ 59 w 143"/>
                <a:gd name="T59" fmla="*/ 75 h 83"/>
                <a:gd name="T60" fmla="*/ 69 w 143"/>
                <a:gd name="T61" fmla="*/ 61 h 83"/>
                <a:gd name="T62" fmla="*/ 79 w 143"/>
                <a:gd name="T63" fmla="*/ 65 h 83"/>
                <a:gd name="T64" fmla="*/ 81 w 143"/>
                <a:gd name="T65" fmla="*/ 72 h 83"/>
                <a:gd name="T66" fmla="*/ 90 w 143"/>
                <a:gd name="T67" fmla="*/ 82 h 83"/>
                <a:gd name="T68" fmla="*/ 104 w 143"/>
                <a:gd name="T69" fmla="*/ 77 h 83"/>
                <a:gd name="T70" fmla="*/ 107 w 143"/>
                <a:gd name="T71" fmla="*/ 74 h 83"/>
                <a:gd name="T72" fmla="*/ 110 w 143"/>
                <a:gd name="T73" fmla="*/ 61 h 83"/>
                <a:gd name="T74" fmla="*/ 127 w 143"/>
                <a:gd name="T75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83">
                  <a:moveTo>
                    <a:pt x="127" y="52"/>
                  </a:moveTo>
                  <a:cubicBezTo>
                    <a:pt x="129" y="52"/>
                    <a:pt x="132" y="48"/>
                    <a:pt x="134" y="48"/>
                  </a:cubicBezTo>
                  <a:cubicBezTo>
                    <a:pt x="135" y="48"/>
                    <a:pt x="140" y="49"/>
                    <a:pt x="140" y="48"/>
                  </a:cubicBezTo>
                  <a:cubicBezTo>
                    <a:pt x="140" y="47"/>
                    <a:pt x="142" y="44"/>
                    <a:pt x="142" y="43"/>
                  </a:cubicBezTo>
                  <a:cubicBezTo>
                    <a:pt x="141" y="42"/>
                    <a:pt x="139" y="41"/>
                    <a:pt x="140" y="40"/>
                  </a:cubicBezTo>
                  <a:cubicBezTo>
                    <a:pt x="140" y="39"/>
                    <a:pt x="143" y="39"/>
                    <a:pt x="143" y="38"/>
                  </a:cubicBezTo>
                  <a:cubicBezTo>
                    <a:pt x="143" y="37"/>
                    <a:pt x="141" y="36"/>
                    <a:pt x="141" y="36"/>
                  </a:cubicBezTo>
                  <a:cubicBezTo>
                    <a:pt x="141" y="35"/>
                    <a:pt x="143" y="34"/>
                    <a:pt x="143" y="32"/>
                  </a:cubicBezTo>
                  <a:cubicBezTo>
                    <a:pt x="143" y="31"/>
                    <a:pt x="141" y="31"/>
                    <a:pt x="138" y="30"/>
                  </a:cubicBezTo>
                  <a:cubicBezTo>
                    <a:pt x="136" y="28"/>
                    <a:pt x="134" y="29"/>
                    <a:pt x="132" y="28"/>
                  </a:cubicBezTo>
                  <a:cubicBezTo>
                    <a:pt x="129" y="27"/>
                    <a:pt x="125" y="27"/>
                    <a:pt x="125" y="27"/>
                  </a:cubicBezTo>
                  <a:cubicBezTo>
                    <a:pt x="125" y="26"/>
                    <a:pt x="122" y="24"/>
                    <a:pt x="121" y="22"/>
                  </a:cubicBezTo>
                  <a:cubicBezTo>
                    <a:pt x="121" y="21"/>
                    <a:pt x="118" y="22"/>
                    <a:pt x="117" y="23"/>
                  </a:cubicBezTo>
                  <a:cubicBezTo>
                    <a:pt x="115" y="24"/>
                    <a:pt x="114" y="24"/>
                    <a:pt x="113" y="23"/>
                  </a:cubicBezTo>
                  <a:cubicBezTo>
                    <a:pt x="111" y="22"/>
                    <a:pt x="110" y="21"/>
                    <a:pt x="109" y="21"/>
                  </a:cubicBezTo>
                  <a:cubicBezTo>
                    <a:pt x="108" y="22"/>
                    <a:pt x="105" y="21"/>
                    <a:pt x="106" y="20"/>
                  </a:cubicBezTo>
                  <a:cubicBezTo>
                    <a:pt x="106" y="18"/>
                    <a:pt x="104" y="14"/>
                    <a:pt x="102" y="13"/>
                  </a:cubicBezTo>
                  <a:cubicBezTo>
                    <a:pt x="101" y="13"/>
                    <a:pt x="97" y="14"/>
                    <a:pt x="96" y="12"/>
                  </a:cubicBezTo>
                  <a:cubicBezTo>
                    <a:pt x="96" y="10"/>
                    <a:pt x="94" y="9"/>
                    <a:pt x="95" y="8"/>
                  </a:cubicBezTo>
                  <a:cubicBezTo>
                    <a:pt x="95" y="6"/>
                    <a:pt x="94" y="3"/>
                    <a:pt x="94" y="1"/>
                  </a:cubicBezTo>
                  <a:cubicBezTo>
                    <a:pt x="93" y="0"/>
                    <a:pt x="88" y="0"/>
                    <a:pt x="87" y="1"/>
                  </a:cubicBezTo>
                  <a:cubicBezTo>
                    <a:pt x="86" y="1"/>
                    <a:pt x="83" y="0"/>
                    <a:pt x="82" y="1"/>
                  </a:cubicBezTo>
                  <a:cubicBezTo>
                    <a:pt x="80" y="2"/>
                    <a:pt x="80" y="3"/>
                    <a:pt x="78" y="3"/>
                  </a:cubicBezTo>
                  <a:cubicBezTo>
                    <a:pt x="77" y="3"/>
                    <a:pt x="76" y="3"/>
                    <a:pt x="76" y="2"/>
                  </a:cubicBezTo>
                  <a:cubicBezTo>
                    <a:pt x="74" y="3"/>
                    <a:pt x="70" y="3"/>
                    <a:pt x="70" y="3"/>
                  </a:cubicBezTo>
                  <a:cubicBezTo>
                    <a:pt x="70" y="3"/>
                    <a:pt x="66" y="7"/>
                    <a:pt x="66" y="8"/>
                  </a:cubicBezTo>
                  <a:cubicBezTo>
                    <a:pt x="66" y="10"/>
                    <a:pt x="66" y="12"/>
                    <a:pt x="64" y="11"/>
                  </a:cubicBezTo>
                  <a:cubicBezTo>
                    <a:pt x="63" y="10"/>
                    <a:pt x="58" y="10"/>
                    <a:pt x="57" y="10"/>
                  </a:cubicBezTo>
                  <a:cubicBezTo>
                    <a:pt x="56" y="11"/>
                    <a:pt x="54" y="8"/>
                    <a:pt x="52" y="9"/>
                  </a:cubicBezTo>
                  <a:cubicBezTo>
                    <a:pt x="50" y="10"/>
                    <a:pt x="47" y="7"/>
                    <a:pt x="46" y="8"/>
                  </a:cubicBezTo>
                  <a:cubicBezTo>
                    <a:pt x="46" y="9"/>
                    <a:pt x="43" y="9"/>
                    <a:pt x="41" y="8"/>
                  </a:cubicBezTo>
                  <a:cubicBezTo>
                    <a:pt x="39" y="7"/>
                    <a:pt x="35" y="8"/>
                    <a:pt x="34" y="6"/>
                  </a:cubicBezTo>
                  <a:cubicBezTo>
                    <a:pt x="32" y="5"/>
                    <a:pt x="23" y="5"/>
                    <a:pt x="20" y="5"/>
                  </a:cubicBezTo>
                  <a:cubicBezTo>
                    <a:pt x="17" y="5"/>
                    <a:pt x="16" y="6"/>
                    <a:pt x="15" y="8"/>
                  </a:cubicBezTo>
                  <a:cubicBezTo>
                    <a:pt x="13" y="9"/>
                    <a:pt x="12" y="9"/>
                    <a:pt x="10" y="9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3"/>
                    <a:pt x="15" y="18"/>
                    <a:pt x="14" y="19"/>
                  </a:cubicBezTo>
                  <a:cubicBezTo>
                    <a:pt x="13" y="21"/>
                    <a:pt x="12" y="21"/>
                    <a:pt x="11" y="22"/>
                  </a:cubicBezTo>
                  <a:cubicBezTo>
                    <a:pt x="10" y="23"/>
                    <a:pt x="3" y="29"/>
                    <a:pt x="3" y="30"/>
                  </a:cubicBezTo>
                  <a:cubicBezTo>
                    <a:pt x="3" y="31"/>
                    <a:pt x="4" y="35"/>
                    <a:pt x="3" y="35"/>
                  </a:cubicBezTo>
                  <a:cubicBezTo>
                    <a:pt x="2" y="36"/>
                    <a:pt x="0" y="40"/>
                    <a:pt x="0" y="41"/>
                  </a:cubicBezTo>
                  <a:cubicBezTo>
                    <a:pt x="0" y="43"/>
                    <a:pt x="2" y="45"/>
                    <a:pt x="3" y="45"/>
                  </a:cubicBezTo>
                  <a:cubicBezTo>
                    <a:pt x="4" y="45"/>
                    <a:pt x="4" y="46"/>
                    <a:pt x="5" y="46"/>
                  </a:cubicBezTo>
                  <a:cubicBezTo>
                    <a:pt x="6" y="46"/>
                    <a:pt x="7" y="46"/>
                    <a:pt x="8" y="46"/>
                  </a:cubicBezTo>
                  <a:cubicBezTo>
                    <a:pt x="9" y="46"/>
                    <a:pt x="14" y="47"/>
                    <a:pt x="16" y="47"/>
                  </a:cubicBezTo>
                  <a:cubicBezTo>
                    <a:pt x="17" y="47"/>
                    <a:pt x="20" y="48"/>
                    <a:pt x="21" y="49"/>
                  </a:cubicBezTo>
                  <a:cubicBezTo>
                    <a:pt x="21" y="49"/>
                    <a:pt x="23" y="49"/>
                    <a:pt x="24" y="48"/>
                  </a:cubicBezTo>
                  <a:cubicBezTo>
                    <a:pt x="25" y="47"/>
                    <a:pt x="27" y="47"/>
                    <a:pt x="28" y="47"/>
                  </a:cubicBezTo>
                  <a:cubicBezTo>
                    <a:pt x="30" y="47"/>
                    <a:pt x="32" y="46"/>
                    <a:pt x="33" y="45"/>
                  </a:cubicBezTo>
                  <a:cubicBezTo>
                    <a:pt x="33" y="44"/>
                    <a:pt x="41" y="42"/>
                    <a:pt x="42" y="42"/>
                  </a:cubicBezTo>
                  <a:cubicBezTo>
                    <a:pt x="44" y="41"/>
                    <a:pt x="47" y="45"/>
                    <a:pt x="49" y="45"/>
                  </a:cubicBezTo>
                  <a:cubicBezTo>
                    <a:pt x="51" y="45"/>
                    <a:pt x="54" y="46"/>
                    <a:pt x="55" y="49"/>
                  </a:cubicBezTo>
                  <a:cubicBezTo>
                    <a:pt x="56" y="53"/>
                    <a:pt x="58" y="56"/>
                    <a:pt x="60" y="57"/>
                  </a:cubicBezTo>
                  <a:cubicBezTo>
                    <a:pt x="61" y="59"/>
                    <a:pt x="61" y="62"/>
                    <a:pt x="61" y="63"/>
                  </a:cubicBezTo>
                  <a:cubicBezTo>
                    <a:pt x="61" y="64"/>
                    <a:pt x="59" y="62"/>
                    <a:pt x="56" y="62"/>
                  </a:cubicBezTo>
                  <a:cubicBezTo>
                    <a:pt x="53" y="61"/>
                    <a:pt x="53" y="64"/>
                    <a:pt x="53" y="65"/>
                  </a:cubicBezTo>
                  <a:cubicBezTo>
                    <a:pt x="53" y="67"/>
                    <a:pt x="49" y="72"/>
                    <a:pt x="48" y="73"/>
                  </a:cubicBezTo>
                  <a:cubicBezTo>
                    <a:pt x="47" y="74"/>
                    <a:pt x="50" y="74"/>
                    <a:pt x="51" y="75"/>
                  </a:cubicBezTo>
                  <a:cubicBezTo>
                    <a:pt x="52" y="75"/>
                    <a:pt x="55" y="73"/>
                    <a:pt x="56" y="73"/>
                  </a:cubicBezTo>
                  <a:cubicBezTo>
                    <a:pt x="56" y="73"/>
                    <a:pt x="57" y="74"/>
                    <a:pt x="59" y="75"/>
                  </a:cubicBezTo>
                  <a:cubicBezTo>
                    <a:pt x="58" y="71"/>
                    <a:pt x="59" y="71"/>
                    <a:pt x="62" y="69"/>
                  </a:cubicBezTo>
                  <a:cubicBezTo>
                    <a:pt x="66" y="66"/>
                    <a:pt x="66" y="61"/>
                    <a:pt x="69" y="61"/>
                  </a:cubicBezTo>
                  <a:cubicBezTo>
                    <a:pt x="72" y="60"/>
                    <a:pt x="74" y="59"/>
                    <a:pt x="78" y="59"/>
                  </a:cubicBezTo>
                  <a:cubicBezTo>
                    <a:pt x="83" y="60"/>
                    <a:pt x="76" y="63"/>
                    <a:pt x="79" y="65"/>
                  </a:cubicBezTo>
                  <a:cubicBezTo>
                    <a:pt x="82" y="66"/>
                    <a:pt x="92" y="64"/>
                    <a:pt x="92" y="66"/>
                  </a:cubicBezTo>
                  <a:cubicBezTo>
                    <a:pt x="93" y="69"/>
                    <a:pt x="81" y="71"/>
                    <a:pt x="81" y="72"/>
                  </a:cubicBezTo>
                  <a:cubicBezTo>
                    <a:pt x="82" y="74"/>
                    <a:pt x="87" y="75"/>
                    <a:pt x="90" y="76"/>
                  </a:cubicBezTo>
                  <a:cubicBezTo>
                    <a:pt x="92" y="77"/>
                    <a:pt x="89" y="81"/>
                    <a:pt x="90" y="82"/>
                  </a:cubicBezTo>
                  <a:cubicBezTo>
                    <a:pt x="91" y="83"/>
                    <a:pt x="94" y="82"/>
                    <a:pt x="96" y="81"/>
                  </a:cubicBezTo>
                  <a:cubicBezTo>
                    <a:pt x="99" y="79"/>
                    <a:pt x="101" y="79"/>
                    <a:pt x="104" y="77"/>
                  </a:cubicBezTo>
                  <a:cubicBezTo>
                    <a:pt x="107" y="75"/>
                    <a:pt x="114" y="77"/>
                    <a:pt x="115" y="76"/>
                  </a:cubicBezTo>
                  <a:cubicBezTo>
                    <a:pt x="116" y="75"/>
                    <a:pt x="113" y="73"/>
                    <a:pt x="107" y="74"/>
                  </a:cubicBezTo>
                  <a:cubicBezTo>
                    <a:pt x="101" y="74"/>
                    <a:pt x="100" y="68"/>
                    <a:pt x="100" y="67"/>
                  </a:cubicBezTo>
                  <a:cubicBezTo>
                    <a:pt x="100" y="66"/>
                    <a:pt x="107" y="61"/>
                    <a:pt x="110" y="61"/>
                  </a:cubicBezTo>
                  <a:cubicBezTo>
                    <a:pt x="114" y="60"/>
                    <a:pt x="117" y="59"/>
                    <a:pt x="121" y="58"/>
                  </a:cubicBezTo>
                  <a:cubicBezTo>
                    <a:pt x="122" y="57"/>
                    <a:pt x="125" y="56"/>
                    <a:pt x="127" y="56"/>
                  </a:cubicBezTo>
                  <a:cubicBezTo>
                    <a:pt x="127" y="54"/>
                    <a:pt x="126" y="52"/>
                    <a:pt x="127" y="5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4" name="Freeform 79"/>
            <p:cNvSpPr>
              <a:spLocks/>
            </p:cNvSpPr>
            <p:nvPr/>
          </p:nvSpPr>
          <p:spPr bwMode="auto">
            <a:xfrm>
              <a:off x="2253" y="786"/>
              <a:ext cx="200" cy="144"/>
            </a:xfrm>
            <a:custGeom>
              <a:avLst/>
              <a:gdLst>
                <a:gd name="T0" fmla="*/ 71 w 75"/>
                <a:gd name="T1" fmla="*/ 26 h 54"/>
                <a:gd name="T2" fmla="*/ 66 w 75"/>
                <a:gd name="T3" fmla="*/ 22 h 54"/>
                <a:gd name="T4" fmla="*/ 62 w 75"/>
                <a:gd name="T5" fmla="*/ 17 h 54"/>
                <a:gd name="T6" fmla="*/ 61 w 75"/>
                <a:gd name="T7" fmla="*/ 11 h 54"/>
                <a:gd name="T8" fmla="*/ 61 w 75"/>
                <a:gd name="T9" fmla="*/ 6 h 54"/>
                <a:gd name="T10" fmla="*/ 53 w 75"/>
                <a:gd name="T11" fmla="*/ 3 h 54"/>
                <a:gd name="T12" fmla="*/ 49 w 75"/>
                <a:gd name="T13" fmla="*/ 3 h 54"/>
                <a:gd name="T14" fmla="*/ 45 w 75"/>
                <a:gd name="T15" fmla="*/ 1 h 54"/>
                <a:gd name="T16" fmla="*/ 40 w 75"/>
                <a:gd name="T17" fmla="*/ 0 h 54"/>
                <a:gd name="T18" fmla="*/ 40 w 75"/>
                <a:gd name="T19" fmla="*/ 0 h 54"/>
                <a:gd name="T20" fmla="*/ 38 w 75"/>
                <a:gd name="T21" fmla="*/ 1 h 54"/>
                <a:gd name="T22" fmla="*/ 34 w 75"/>
                <a:gd name="T23" fmla="*/ 3 h 54"/>
                <a:gd name="T24" fmla="*/ 29 w 75"/>
                <a:gd name="T25" fmla="*/ 4 h 54"/>
                <a:gd name="T26" fmla="*/ 27 w 75"/>
                <a:gd name="T27" fmla="*/ 8 h 54"/>
                <a:gd name="T28" fmla="*/ 26 w 75"/>
                <a:gd name="T29" fmla="*/ 12 h 54"/>
                <a:gd name="T30" fmla="*/ 23 w 75"/>
                <a:gd name="T31" fmla="*/ 14 h 54"/>
                <a:gd name="T32" fmla="*/ 19 w 75"/>
                <a:gd name="T33" fmla="*/ 17 h 54"/>
                <a:gd name="T34" fmla="*/ 18 w 75"/>
                <a:gd name="T35" fmla="*/ 21 h 54"/>
                <a:gd name="T36" fmla="*/ 13 w 75"/>
                <a:gd name="T37" fmla="*/ 23 h 54"/>
                <a:gd name="T38" fmla="*/ 9 w 75"/>
                <a:gd name="T39" fmla="*/ 25 h 54"/>
                <a:gd name="T40" fmla="*/ 3 w 75"/>
                <a:gd name="T41" fmla="*/ 24 h 54"/>
                <a:gd name="T42" fmla="*/ 3 w 75"/>
                <a:gd name="T43" fmla="*/ 25 h 54"/>
                <a:gd name="T44" fmla="*/ 4 w 75"/>
                <a:gd name="T45" fmla="*/ 31 h 54"/>
                <a:gd name="T46" fmla="*/ 4 w 75"/>
                <a:gd name="T47" fmla="*/ 38 h 54"/>
                <a:gd name="T48" fmla="*/ 0 w 75"/>
                <a:gd name="T49" fmla="*/ 42 h 54"/>
                <a:gd name="T50" fmla="*/ 2 w 75"/>
                <a:gd name="T51" fmla="*/ 46 h 54"/>
                <a:gd name="T52" fmla="*/ 2 w 75"/>
                <a:gd name="T53" fmla="*/ 51 h 54"/>
                <a:gd name="T54" fmla="*/ 7 w 75"/>
                <a:gd name="T55" fmla="*/ 50 h 54"/>
                <a:gd name="T56" fmla="*/ 12 w 75"/>
                <a:gd name="T57" fmla="*/ 47 h 54"/>
                <a:gd name="T58" fmla="*/ 26 w 75"/>
                <a:gd name="T59" fmla="*/ 48 h 54"/>
                <a:gd name="T60" fmla="*/ 33 w 75"/>
                <a:gd name="T61" fmla="*/ 50 h 54"/>
                <a:gd name="T62" fmla="*/ 38 w 75"/>
                <a:gd name="T63" fmla="*/ 50 h 54"/>
                <a:gd name="T64" fmla="*/ 44 w 75"/>
                <a:gd name="T65" fmla="*/ 51 h 54"/>
                <a:gd name="T66" fmla="*/ 49 w 75"/>
                <a:gd name="T67" fmla="*/ 52 h 54"/>
                <a:gd name="T68" fmla="*/ 56 w 75"/>
                <a:gd name="T69" fmla="*/ 53 h 54"/>
                <a:gd name="T70" fmla="*/ 58 w 75"/>
                <a:gd name="T71" fmla="*/ 50 h 54"/>
                <a:gd name="T72" fmla="*/ 62 w 75"/>
                <a:gd name="T73" fmla="*/ 45 h 54"/>
                <a:gd name="T74" fmla="*/ 68 w 75"/>
                <a:gd name="T75" fmla="*/ 44 h 54"/>
                <a:gd name="T76" fmla="*/ 66 w 75"/>
                <a:gd name="T77" fmla="*/ 41 h 54"/>
                <a:gd name="T78" fmla="*/ 65 w 75"/>
                <a:gd name="T79" fmla="*/ 33 h 54"/>
                <a:gd name="T80" fmla="*/ 71 w 75"/>
                <a:gd name="T81" fmla="*/ 34 h 54"/>
                <a:gd name="T82" fmla="*/ 75 w 75"/>
                <a:gd name="T83" fmla="*/ 30 h 54"/>
                <a:gd name="T84" fmla="*/ 71 w 75"/>
                <a:gd name="T8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" h="54">
                  <a:moveTo>
                    <a:pt x="71" y="26"/>
                  </a:moveTo>
                  <a:cubicBezTo>
                    <a:pt x="69" y="26"/>
                    <a:pt x="68" y="23"/>
                    <a:pt x="66" y="22"/>
                  </a:cubicBezTo>
                  <a:cubicBezTo>
                    <a:pt x="64" y="21"/>
                    <a:pt x="64" y="18"/>
                    <a:pt x="62" y="17"/>
                  </a:cubicBezTo>
                  <a:cubicBezTo>
                    <a:pt x="60" y="15"/>
                    <a:pt x="61" y="13"/>
                    <a:pt x="61" y="11"/>
                  </a:cubicBezTo>
                  <a:cubicBezTo>
                    <a:pt x="61" y="9"/>
                    <a:pt x="62" y="6"/>
                    <a:pt x="61" y="6"/>
                  </a:cubicBezTo>
                  <a:cubicBezTo>
                    <a:pt x="60" y="5"/>
                    <a:pt x="55" y="2"/>
                    <a:pt x="53" y="3"/>
                  </a:cubicBezTo>
                  <a:cubicBezTo>
                    <a:pt x="51" y="4"/>
                    <a:pt x="50" y="5"/>
                    <a:pt x="49" y="3"/>
                  </a:cubicBezTo>
                  <a:cubicBezTo>
                    <a:pt x="48" y="2"/>
                    <a:pt x="47" y="1"/>
                    <a:pt x="45" y="1"/>
                  </a:cubicBezTo>
                  <a:cubicBezTo>
                    <a:pt x="43" y="2"/>
                    <a:pt x="42" y="1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6" y="2"/>
                    <a:pt x="36" y="3"/>
                    <a:pt x="34" y="3"/>
                  </a:cubicBezTo>
                  <a:cubicBezTo>
                    <a:pt x="33" y="3"/>
                    <a:pt x="31" y="3"/>
                    <a:pt x="29" y="4"/>
                  </a:cubicBezTo>
                  <a:cubicBezTo>
                    <a:pt x="27" y="6"/>
                    <a:pt x="27" y="7"/>
                    <a:pt x="27" y="8"/>
                  </a:cubicBezTo>
                  <a:cubicBezTo>
                    <a:pt x="27" y="10"/>
                    <a:pt x="27" y="12"/>
                    <a:pt x="26" y="12"/>
                  </a:cubicBezTo>
                  <a:cubicBezTo>
                    <a:pt x="24" y="12"/>
                    <a:pt x="25" y="13"/>
                    <a:pt x="23" y="14"/>
                  </a:cubicBezTo>
                  <a:cubicBezTo>
                    <a:pt x="22" y="14"/>
                    <a:pt x="19" y="16"/>
                    <a:pt x="19" y="17"/>
                  </a:cubicBezTo>
                  <a:cubicBezTo>
                    <a:pt x="19" y="19"/>
                    <a:pt x="19" y="21"/>
                    <a:pt x="18" y="21"/>
                  </a:cubicBezTo>
                  <a:cubicBezTo>
                    <a:pt x="17" y="21"/>
                    <a:pt x="14" y="22"/>
                    <a:pt x="13" y="23"/>
                  </a:cubicBezTo>
                  <a:cubicBezTo>
                    <a:pt x="12" y="24"/>
                    <a:pt x="11" y="25"/>
                    <a:pt x="9" y="25"/>
                  </a:cubicBezTo>
                  <a:cubicBezTo>
                    <a:pt x="8" y="25"/>
                    <a:pt x="5" y="24"/>
                    <a:pt x="3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8"/>
                    <a:pt x="3" y="30"/>
                    <a:pt x="4" y="31"/>
                  </a:cubicBezTo>
                  <a:cubicBezTo>
                    <a:pt x="5" y="32"/>
                    <a:pt x="6" y="37"/>
                    <a:pt x="4" y="38"/>
                  </a:cubicBezTo>
                  <a:cubicBezTo>
                    <a:pt x="3" y="39"/>
                    <a:pt x="0" y="41"/>
                    <a:pt x="0" y="42"/>
                  </a:cubicBezTo>
                  <a:cubicBezTo>
                    <a:pt x="0" y="43"/>
                    <a:pt x="3" y="45"/>
                    <a:pt x="2" y="46"/>
                  </a:cubicBezTo>
                  <a:cubicBezTo>
                    <a:pt x="2" y="47"/>
                    <a:pt x="2" y="49"/>
                    <a:pt x="2" y="51"/>
                  </a:cubicBezTo>
                  <a:cubicBezTo>
                    <a:pt x="4" y="51"/>
                    <a:pt x="5" y="51"/>
                    <a:pt x="7" y="50"/>
                  </a:cubicBezTo>
                  <a:cubicBezTo>
                    <a:pt x="8" y="48"/>
                    <a:pt x="9" y="47"/>
                    <a:pt x="12" y="47"/>
                  </a:cubicBezTo>
                  <a:cubicBezTo>
                    <a:pt x="15" y="47"/>
                    <a:pt x="24" y="47"/>
                    <a:pt x="26" y="48"/>
                  </a:cubicBezTo>
                  <a:cubicBezTo>
                    <a:pt x="27" y="50"/>
                    <a:pt x="31" y="49"/>
                    <a:pt x="33" y="50"/>
                  </a:cubicBezTo>
                  <a:cubicBezTo>
                    <a:pt x="35" y="51"/>
                    <a:pt x="38" y="51"/>
                    <a:pt x="38" y="50"/>
                  </a:cubicBezTo>
                  <a:cubicBezTo>
                    <a:pt x="39" y="49"/>
                    <a:pt x="42" y="52"/>
                    <a:pt x="44" y="51"/>
                  </a:cubicBezTo>
                  <a:cubicBezTo>
                    <a:pt x="46" y="50"/>
                    <a:pt x="48" y="53"/>
                    <a:pt x="49" y="52"/>
                  </a:cubicBezTo>
                  <a:cubicBezTo>
                    <a:pt x="50" y="52"/>
                    <a:pt x="55" y="52"/>
                    <a:pt x="56" y="53"/>
                  </a:cubicBezTo>
                  <a:cubicBezTo>
                    <a:pt x="58" y="54"/>
                    <a:pt x="58" y="52"/>
                    <a:pt x="58" y="50"/>
                  </a:cubicBezTo>
                  <a:cubicBezTo>
                    <a:pt x="58" y="49"/>
                    <a:pt x="62" y="45"/>
                    <a:pt x="62" y="45"/>
                  </a:cubicBezTo>
                  <a:cubicBezTo>
                    <a:pt x="62" y="45"/>
                    <a:pt x="66" y="45"/>
                    <a:pt x="68" y="44"/>
                  </a:cubicBezTo>
                  <a:cubicBezTo>
                    <a:pt x="67" y="43"/>
                    <a:pt x="67" y="42"/>
                    <a:pt x="66" y="41"/>
                  </a:cubicBezTo>
                  <a:cubicBezTo>
                    <a:pt x="66" y="37"/>
                    <a:pt x="64" y="34"/>
                    <a:pt x="65" y="33"/>
                  </a:cubicBezTo>
                  <a:cubicBezTo>
                    <a:pt x="66" y="32"/>
                    <a:pt x="69" y="35"/>
                    <a:pt x="71" y="34"/>
                  </a:cubicBezTo>
                  <a:cubicBezTo>
                    <a:pt x="73" y="33"/>
                    <a:pt x="75" y="32"/>
                    <a:pt x="75" y="30"/>
                  </a:cubicBezTo>
                  <a:cubicBezTo>
                    <a:pt x="75" y="29"/>
                    <a:pt x="72" y="27"/>
                    <a:pt x="71" y="2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5" name="Freeform 80"/>
            <p:cNvSpPr>
              <a:spLocks/>
            </p:cNvSpPr>
            <p:nvPr/>
          </p:nvSpPr>
          <p:spPr bwMode="auto">
            <a:xfrm>
              <a:off x="2202" y="727"/>
              <a:ext cx="158" cy="75"/>
            </a:xfrm>
            <a:custGeom>
              <a:avLst/>
              <a:gdLst>
                <a:gd name="T0" fmla="*/ 20 w 59"/>
                <a:gd name="T1" fmla="*/ 19 h 28"/>
                <a:gd name="T2" fmla="*/ 30 w 59"/>
                <a:gd name="T3" fmla="*/ 19 h 28"/>
                <a:gd name="T4" fmla="*/ 35 w 59"/>
                <a:gd name="T5" fmla="*/ 21 h 28"/>
                <a:gd name="T6" fmla="*/ 42 w 59"/>
                <a:gd name="T7" fmla="*/ 25 h 28"/>
                <a:gd name="T8" fmla="*/ 46 w 59"/>
                <a:gd name="T9" fmla="*/ 28 h 28"/>
                <a:gd name="T10" fmla="*/ 48 w 59"/>
                <a:gd name="T11" fmla="*/ 26 h 28"/>
                <a:gd name="T12" fmla="*/ 53 w 59"/>
                <a:gd name="T13" fmla="*/ 25 h 28"/>
                <a:gd name="T14" fmla="*/ 57 w 59"/>
                <a:gd name="T15" fmla="*/ 23 h 28"/>
                <a:gd name="T16" fmla="*/ 59 w 59"/>
                <a:gd name="T17" fmla="*/ 22 h 28"/>
                <a:gd name="T18" fmla="*/ 57 w 59"/>
                <a:gd name="T19" fmla="*/ 17 h 28"/>
                <a:gd name="T20" fmla="*/ 55 w 59"/>
                <a:gd name="T21" fmla="*/ 12 h 28"/>
                <a:gd name="T22" fmla="*/ 54 w 59"/>
                <a:gd name="T23" fmla="*/ 8 h 28"/>
                <a:gd name="T24" fmla="*/ 53 w 59"/>
                <a:gd name="T25" fmla="*/ 5 h 28"/>
                <a:gd name="T26" fmla="*/ 45 w 59"/>
                <a:gd name="T27" fmla="*/ 5 h 28"/>
                <a:gd name="T28" fmla="*/ 37 w 59"/>
                <a:gd name="T29" fmla="*/ 0 h 28"/>
                <a:gd name="T30" fmla="*/ 28 w 59"/>
                <a:gd name="T31" fmla="*/ 0 h 28"/>
                <a:gd name="T32" fmla="*/ 27 w 59"/>
                <a:gd name="T33" fmla="*/ 8 h 28"/>
                <a:gd name="T34" fmla="*/ 21 w 59"/>
                <a:gd name="T35" fmla="*/ 11 h 28"/>
                <a:gd name="T36" fmla="*/ 14 w 59"/>
                <a:gd name="T37" fmla="*/ 3 h 28"/>
                <a:gd name="T38" fmla="*/ 6 w 59"/>
                <a:gd name="T39" fmla="*/ 7 h 28"/>
                <a:gd name="T40" fmla="*/ 3 w 59"/>
                <a:gd name="T41" fmla="*/ 13 h 28"/>
                <a:gd name="T42" fmla="*/ 2 w 59"/>
                <a:gd name="T43" fmla="*/ 21 h 28"/>
                <a:gd name="T44" fmla="*/ 2 w 59"/>
                <a:gd name="T45" fmla="*/ 21 h 28"/>
                <a:gd name="T46" fmla="*/ 8 w 59"/>
                <a:gd name="T47" fmla="*/ 19 h 28"/>
                <a:gd name="T48" fmla="*/ 20 w 59"/>
                <a:gd name="T49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8">
                  <a:moveTo>
                    <a:pt x="20" y="19"/>
                  </a:moveTo>
                  <a:cubicBezTo>
                    <a:pt x="22" y="19"/>
                    <a:pt x="27" y="21"/>
                    <a:pt x="30" y="19"/>
                  </a:cubicBezTo>
                  <a:cubicBezTo>
                    <a:pt x="33" y="18"/>
                    <a:pt x="33" y="22"/>
                    <a:pt x="35" y="21"/>
                  </a:cubicBezTo>
                  <a:cubicBezTo>
                    <a:pt x="37" y="21"/>
                    <a:pt x="40" y="23"/>
                    <a:pt x="42" y="25"/>
                  </a:cubicBezTo>
                  <a:cubicBezTo>
                    <a:pt x="43" y="26"/>
                    <a:pt x="45" y="27"/>
                    <a:pt x="46" y="28"/>
                  </a:cubicBezTo>
                  <a:cubicBezTo>
                    <a:pt x="47" y="27"/>
                    <a:pt x="47" y="27"/>
                    <a:pt x="48" y="26"/>
                  </a:cubicBezTo>
                  <a:cubicBezTo>
                    <a:pt x="50" y="25"/>
                    <a:pt x="52" y="25"/>
                    <a:pt x="53" y="25"/>
                  </a:cubicBezTo>
                  <a:cubicBezTo>
                    <a:pt x="55" y="25"/>
                    <a:pt x="55" y="24"/>
                    <a:pt x="57" y="23"/>
                  </a:cubicBezTo>
                  <a:cubicBezTo>
                    <a:pt x="57" y="22"/>
                    <a:pt x="58" y="22"/>
                    <a:pt x="59" y="22"/>
                  </a:cubicBezTo>
                  <a:cubicBezTo>
                    <a:pt x="58" y="20"/>
                    <a:pt x="58" y="18"/>
                    <a:pt x="57" y="17"/>
                  </a:cubicBezTo>
                  <a:cubicBezTo>
                    <a:pt x="56" y="15"/>
                    <a:pt x="54" y="13"/>
                    <a:pt x="55" y="12"/>
                  </a:cubicBezTo>
                  <a:cubicBezTo>
                    <a:pt x="55" y="11"/>
                    <a:pt x="55" y="9"/>
                    <a:pt x="54" y="8"/>
                  </a:cubicBezTo>
                  <a:cubicBezTo>
                    <a:pt x="53" y="7"/>
                    <a:pt x="53" y="6"/>
                    <a:pt x="53" y="5"/>
                  </a:cubicBezTo>
                  <a:cubicBezTo>
                    <a:pt x="50" y="5"/>
                    <a:pt x="46" y="5"/>
                    <a:pt x="45" y="5"/>
                  </a:cubicBezTo>
                  <a:cubicBezTo>
                    <a:pt x="43" y="5"/>
                    <a:pt x="38" y="1"/>
                    <a:pt x="37" y="0"/>
                  </a:cubicBezTo>
                  <a:cubicBezTo>
                    <a:pt x="36" y="0"/>
                    <a:pt x="32" y="0"/>
                    <a:pt x="28" y="0"/>
                  </a:cubicBezTo>
                  <a:cubicBezTo>
                    <a:pt x="26" y="3"/>
                    <a:pt x="28" y="5"/>
                    <a:pt x="27" y="8"/>
                  </a:cubicBezTo>
                  <a:cubicBezTo>
                    <a:pt x="27" y="12"/>
                    <a:pt x="23" y="11"/>
                    <a:pt x="21" y="11"/>
                  </a:cubicBezTo>
                  <a:cubicBezTo>
                    <a:pt x="19" y="11"/>
                    <a:pt x="15" y="5"/>
                    <a:pt x="14" y="3"/>
                  </a:cubicBezTo>
                  <a:cubicBezTo>
                    <a:pt x="13" y="2"/>
                    <a:pt x="9" y="5"/>
                    <a:pt x="6" y="7"/>
                  </a:cubicBezTo>
                  <a:cubicBezTo>
                    <a:pt x="3" y="8"/>
                    <a:pt x="5" y="12"/>
                    <a:pt x="3" y="13"/>
                  </a:cubicBezTo>
                  <a:cubicBezTo>
                    <a:pt x="1" y="15"/>
                    <a:pt x="0" y="17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4" y="21"/>
                    <a:pt x="7" y="20"/>
                    <a:pt x="8" y="19"/>
                  </a:cubicBezTo>
                  <a:cubicBezTo>
                    <a:pt x="11" y="18"/>
                    <a:pt x="18" y="19"/>
                    <a:pt x="20" y="1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6" name="Freeform 81"/>
            <p:cNvSpPr>
              <a:spLocks/>
            </p:cNvSpPr>
            <p:nvPr/>
          </p:nvSpPr>
          <p:spPr bwMode="auto">
            <a:xfrm>
              <a:off x="2202" y="775"/>
              <a:ext cx="123" cy="78"/>
            </a:xfrm>
            <a:custGeom>
              <a:avLst/>
              <a:gdLst>
                <a:gd name="T0" fmla="*/ 6 w 46"/>
                <a:gd name="T1" fmla="*/ 15 h 29"/>
                <a:gd name="T2" fmla="*/ 11 w 46"/>
                <a:gd name="T3" fmla="*/ 16 h 29"/>
                <a:gd name="T4" fmla="*/ 16 w 46"/>
                <a:gd name="T5" fmla="*/ 19 h 29"/>
                <a:gd name="T6" fmla="*/ 16 w 46"/>
                <a:gd name="T7" fmla="*/ 25 h 29"/>
                <a:gd name="T8" fmla="*/ 22 w 46"/>
                <a:gd name="T9" fmla="*/ 28 h 29"/>
                <a:gd name="T10" fmla="*/ 28 w 46"/>
                <a:gd name="T11" fmla="*/ 29 h 29"/>
                <a:gd name="T12" fmla="*/ 32 w 46"/>
                <a:gd name="T13" fmla="*/ 27 h 29"/>
                <a:gd name="T14" fmla="*/ 37 w 46"/>
                <a:gd name="T15" fmla="*/ 25 h 29"/>
                <a:gd name="T16" fmla="*/ 38 w 46"/>
                <a:gd name="T17" fmla="*/ 21 h 29"/>
                <a:gd name="T18" fmla="*/ 42 w 46"/>
                <a:gd name="T19" fmla="*/ 18 h 29"/>
                <a:gd name="T20" fmla="*/ 45 w 46"/>
                <a:gd name="T21" fmla="*/ 16 h 29"/>
                <a:gd name="T22" fmla="*/ 46 w 46"/>
                <a:gd name="T23" fmla="*/ 12 h 29"/>
                <a:gd name="T24" fmla="*/ 46 w 46"/>
                <a:gd name="T25" fmla="*/ 10 h 29"/>
                <a:gd name="T26" fmla="*/ 42 w 46"/>
                <a:gd name="T27" fmla="*/ 7 h 29"/>
                <a:gd name="T28" fmla="*/ 35 w 46"/>
                <a:gd name="T29" fmla="*/ 3 h 29"/>
                <a:gd name="T30" fmla="*/ 30 w 46"/>
                <a:gd name="T31" fmla="*/ 1 h 29"/>
                <a:gd name="T32" fmla="*/ 20 w 46"/>
                <a:gd name="T33" fmla="*/ 1 h 29"/>
                <a:gd name="T34" fmla="*/ 8 w 46"/>
                <a:gd name="T35" fmla="*/ 1 h 29"/>
                <a:gd name="T36" fmla="*/ 2 w 46"/>
                <a:gd name="T37" fmla="*/ 3 h 29"/>
                <a:gd name="T38" fmla="*/ 1 w 46"/>
                <a:gd name="T39" fmla="*/ 12 h 29"/>
                <a:gd name="T40" fmla="*/ 1 w 46"/>
                <a:gd name="T41" fmla="*/ 14 h 29"/>
                <a:gd name="T42" fmla="*/ 6 w 46"/>
                <a:gd name="T4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29">
                  <a:moveTo>
                    <a:pt x="6" y="15"/>
                  </a:moveTo>
                  <a:cubicBezTo>
                    <a:pt x="7" y="16"/>
                    <a:pt x="10" y="17"/>
                    <a:pt x="11" y="16"/>
                  </a:cubicBezTo>
                  <a:cubicBezTo>
                    <a:pt x="12" y="16"/>
                    <a:pt x="16" y="18"/>
                    <a:pt x="16" y="19"/>
                  </a:cubicBezTo>
                  <a:cubicBezTo>
                    <a:pt x="16" y="20"/>
                    <a:pt x="15" y="25"/>
                    <a:pt x="16" y="25"/>
                  </a:cubicBezTo>
                  <a:cubicBezTo>
                    <a:pt x="16" y="25"/>
                    <a:pt x="22" y="26"/>
                    <a:pt x="22" y="28"/>
                  </a:cubicBezTo>
                  <a:cubicBezTo>
                    <a:pt x="24" y="28"/>
                    <a:pt x="27" y="29"/>
                    <a:pt x="28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33" y="26"/>
                    <a:pt x="36" y="25"/>
                    <a:pt x="37" y="25"/>
                  </a:cubicBezTo>
                  <a:cubicBezTo>
                    <a:pt x="38" y="25"/>
                    <a:pt x="38" y="23"/>
                    <a:pt x="38" y="21"/>
                  </a:cubicBezTo>
                  <a:cubicBezTo>
                    <a:pt x="38" y="20"/>
                    <a:pt x="41" y="18"/>
                    <a:pt x="42" y="18"/>
                  </a:cubicBezTo>
                  <a:cubicBezTo>
                    <a:pt x="44" y="17"/>
                    <a:pt x="43" y="16"/>
                    <a:pt x="45" y="16"/>
                  </a:cubicBezTo>
                  <a:cubicBezTo>
                    <a:pt x="46" y="16"/>
                    <a:pt x="46" y="14"/>
                    <a:pt x="46" y="12"/>
                  </a:cubicBezTo>
                  <a:cubicBezTo>
                    <a:pt x="46" y="12"/>
                    <a:pt x="46" y="11"/>
                    <a:pt x="46" y="10"/>
                  </a:cubicBezTo>
                  <a:cubicBezTo>
                    <a:pt x="45" y="9"/>
                    <a:pt x="43" y="8"/>
                    <a:pt x="42" y="7"/>
                  </a:cubicBezTo>
                  <a:cubicBezTo>
                    <a:pt x="40" y="5"/>
                    <a:pt x="37" y="3"/>
                    <a:pt x="35" y="3"/>
                  </a:cubicBezTo>
                  <a:cubicBezTo>
                    <a:pt x="33" y="4"/>
                    <a:pt x="33" y="0"/>
                    <a:pt x="30" y="1"/>
                  </a:cubicBezTo>
                  <a:cubicBezTo>
                    <a:pt x="27" y="3"/>
                    <a:pt x="22" y="1"/>
                    <a:pt x="20" y="1"/>
                  </a:cubicBezTo>
                  <a:cubicBezTo>
                    <a:pt x="18" y="1"/>
                    <a:pt x="11" y="0"/>
                    <a:pt x="8" y="1"/>
                  </a:cubicBezTo>
                  <a:cubicBezTo>
                    <a:pt x="7" y="2"/>
                    <a:pt x="4" y="3"/>
                    <a:pt x="2" y="3"/>
                  </a:cubicBezTo>
                  <a:cubicBezTo>
                    <a:pt x="3" y="6"/>
                    <a:pt x="3" y="10"/>
                    <a:pt x="1" y="12"/>
                  </a:cubicBezTo>
                  <a:cubicBezTo>
                    <a:pt x="0" y="13"/>
                    <a:pt x="0" y="13"/>
                    <a:pt x="1" y="14"/>
                  </a:cubicBezTo>
                  <a:cubicBezTo>
                    <a:pt x="3" y="14"/>
                    <a:pt x="6" y="14"/>
                    <a:pt x="6" y="1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7" name="Freeform 82"/>
            <p:cNvSpPr>
              <a:spLocks/>
            </p:cNvSpPr>
            <p:nvPr/>
          </p:nvSpPr>
          <p:spPr bwMode="auto">
            <a:xfrm>
              <a:off x="1895" y="1032"/>
              <a:ext cx="96" cy="53"/>
            </a:xfrm>
            <a:custGeom>
              <a:avLst/>
              <a:gdLst>
                <a:gd name="T0" fmla="*/ 32 w 36"/>
                <a:gd name="T1" fmla="*/ 8 h 20"/>
                <a:gd name="T2" fmla="*/ 28 w 36"/>
                <a:gd name="T3" fmla="*/ 6 h 20"/>
                <a:gd name="T4" fmla="*/ 28 w 36"/>
                <a:gd name="T5" fmla="*/ 3 h 20"/>
                <a:gd name="T6" fmla="*/ 23 w 36"/>
                <a:gd name="T7" fmla="*/ 1 h 20"/>
                <a:gd name="T8" fmla="*/ 18 w 36"/>
                <a:gd name="T9" fmla="*/ 1 h 20"/>
                <a:gd name="T10" fmla="*/ 11 w 36"/>
                <a:gd name="T11" fmla="*/ 1 h 20"/>
                <a:gd name="T12" fmla="*/ 10 w 36"/>
                <a:gd name="T13" fmla="*/ 3 h 20"/>
                <a:gd name="T14" fmla="*/ 6 w 36"/>
                <a:gd name="T15" fmla="*/ 6 h 20"/>
                <a:gd name="T16" fmla="*/ 1 w 36"/>
                <a:gd name="T17" fmla="*/ 12 h 20"/>
                <a:gd name="T18" fmla="*/ 2 w 36"/>
                <a:gd name="T19" fmla="*/ 15 h 20"/>
                <a:gd name="T20" fmla="*/ 5 w 36"/>
                <a:gd name="T21" fmla="*/ 15 h 20"/>
                <a:gd name="T22" fmla="*/ 7 w 36"/>
                <a:gd name="T23" fmla="*/ 19 h 20"/>
                <a:gd name="T24" fmla="*/ 7 w 36"/>
                <a:gd name="T25" fmla="*/ 19 h 20"/>
                <a:gd name="T26" fmla="*/ 14 w 36"/>
                <a:gd name="T27" fmla="*/ 19 h 20"/>
                <a:gd name="T28" fmla="*/ 18 w 36"/>
                <a:gd name="T29" fmla="*/ 13 h 20"/>
                <a:gd name="T30" fmla="*/ 22 w 36"/>
                <a:gd name="T31" fmla="*/ 19 h 20"/>
                <a:gd name="T32" fmla="*/ 24 w 36"/>
                <a:gd name="T33" fmla="*/ 16 h 20"/>
                <a:gd name="T34" fmla="*/ 27 w 36"/>
                <a:gd name="T35" fmla="*/ 14 h 20"/>
                <a:gd name="T36" fmla="*/ 31 w 36"/>
                <a:gd name="T37" fmla="*/ 13 h 20"/>
                <a:gd name="T38" fmla="*/ 33 w 36"/>
                <a:gd name="T39" fmla="*/ 12 h 20"/>
                <a:gd name="T40" fmla="*/ 35 w 36"/>
                <a:gd name="T41" fmla="*/ 10 h 20"/>
                <a:gd name="T42" fmla="*/ 36 w 36"/>
                <a:gd name="T43" fmla="*/ 9 h 20"/>
                <a:gd name="T44" fmla="*/ 32 w 36"/>
                <a:gd name="T4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0">
                  <a:moveTo>
                    <a:pt x="32" y="8"/>
                  </a:moveTo>
                  <a:cubicBezTo>
                    <a:pt x="31" y="9"/>
                    <a:pt x="28" y="7"/>
                    <a:pt x="28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7" y="2"/>
                    <a:pt x="25" y="1"/>
                    <a:pt x="23" y="1"/>
                  </a:cubicBezTo>
                  <a:cubicBezTo>
                    <a:pt x="21" y="0"/>
                    <a:pt x="20" y="0"/>
                    <a:pt x="18" y="1"/>
                  </a:cubicBezTo>
                  <a:cubicBezTo>
                    <a:pt x="17" y="2"/>
                    <a:pt x="13" y="2"/>
                    <a:pt x="11" y="1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8" y="3"/>
                    <a:pt x="6" y="4"/>
                    <a:pt x="6" y="6"/>
                  </a:cubicBezTo>
                  <a:cubicBezTo>
                    <a:pt x="6" y="8"/>
                    <a:pt x="2" y="9"/>
                    <a:pt x="1" y="12"/>
                  </a:cubicBezTo>
                  <a:cubicBezTo>
                    <a:pt x="0" y="16"/>
                    <a:pt x="0" y="17"/>
                    <a:pt x="2" y="15"/>
                  </a:cubicBezTo>
                  <a:cubicBezTo>
                    <a:pt x="3" y="13"/>
                    <a:pt x="5" y="14"/>
                    <a:pt x="5" y="15"/>
                  </a:cubicBezTo>
                  <a:cubicBezTo>
                    <a:pt x="5" y="17"/>
                    <a:pt x="8" y="17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13" y="19"/>
                    <a:pt x="14" y="19"/>
                  </a:cubicBezTo>
                  <a:cubicBezTo>
                    <a:pt x="15" y="19"/>
                    <a:pt x="17" y="14"/>
                    <a:pt x="18" y="13"/>
                  </a:cubicBezTo>
                  <a:cubicBezTo>
                    <a:pt x="18" y="13"/>
                    <a:pt x="20" y="17"/>
                    <a:pt x="22" y="19"/>
                  </a:cubicBezTo>
                  <a:cubicBezTo>
                    <a:pt x="24" y="20"/>
                    <a:pt x="24" y="17"/>
                    <a:pt x="24" y="16"/>
                  </a:cubicBezTo>
                  <a:cubicBezTo>
                    <a:pt x="24" y="14"/>
                    <a:pt x="26" y="14"/>
                    <a:pt x="27" y="14"/>
                  </a:cubicBezTo>
                  <a:cubicBezTo>
                    <a:pt x="28" y="14"/>
                    <a:pt x="31" y="15"/>
                    <a:pt x="31" y="13"/>
                  </a:cubicBezTo>
                  <a:cubicBezTo>
                    <a:pt x="31" y="12"/>
                    <a:pt x="32" y="12"/>
                    <a:pt x="33" y="12"/>
                  </a:cubicBezTo>
                  <a:cubicBezTo>
                    <a:pt x="34" y="12"/>
                    <a:pt x="35" y="10"/>
                    <a:pt x="35" y="1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3" y="8"/>
                    <a:pt x="32" y="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8" name="Freeform 83"/>
            <p:cNvSpPr>
              <a:spLocks/>
            </p:cNvSpPr>
            <p:nvPr/>
          </p:nvSpPr>
          <p:spPr bwMode="auto">
            <a:xfrm>
              <a:off x="1892" y="826"/>
              <a:ext cx="193" cy="219"/>
            </a:xfrm>
            <a:custGeom>
              <a:avLst/>
              <a:gdLst>
                <a:gd name="T0" fmla="*/ 9 w 72"/>
                <a:gd name="T1" fmla="*/ 21 h 82"/>
                <a:gd name="T2" fmla="*/ 5 w 72"/>
                <a:gd name="T3" fmla="*/ 25 h 82"/>
                <a:gd name="T4" fmla="*/ 8 w 72"/>
                <a:gd name="T5" fmla="*/ 30 h 82"/>
                <a:gd name="T6" fmla="*/ 6 w 72"/>
                <a:gd name="T7" fmla="*/ 32 h 82"/>
                <a:gd name="T8" fmla="*/ 2 w 72"/>
                <a:gd name="T9" fmla="*/ 34 h 82"/>
                <a:gd name="T10" fmla="*/ 1 w 72"/>
                <a:gd name="T11" fmla="*/ 38 h 82"/>
                <a:gd name="T12" fmla="*/ 0 w 72"/>
                <a:gd name="T13" fmla="*/ 45 h 82"/>
                <a:gd name="T14" fmla="*/ 2 w 72"/>
                <a:gd name="T15" fmla="*/ 50 h 82"/>
                <a:gd name="T16" fmla="*/ 1 w 72"/>
                <a:gd name="T17" fmla="*/ 53 h 82"/>
                <a:gd name="T18" fmla="*/ 3 w 72"/>
                <a:gd name="T19" fmla="*/ 59 h 82"/>
                <a:gd name="T20" fmla="*/ 5 w 72"/>
                <a:gd name="T21" fmla="*/ 60 h 82"/>
                <a:gd name="T22" fmla="*/ 10 w 72"/>
                <a:gd name="T23" fmla="*/ 63 h 82"/>
                <a:gd name="T24" fmla="*/ 14 w 72"/>
                <a:gd name="T25" fmla="*/ 64 h 82"/>
                <a:gd name="T26" fmla="*/ 16 w 72"/>
                <a:gd name="T27" fmla="*/ 67 h 82"/>
                <a:gd name="T28" fmla="*/ 13 w 72"/>
                <a:gd name="T29" fmla="*/ 73 h 82"/>
                <a:gd name="T30" fmla="*/ 12 w 72"/>
                <a:gd name="T31" fmla="*/ 78 h 82"/>
                <a:gd name="T32" fmla="*/ 19 w 72"/>
                <a:gd name="T33" fmla="*/ 78 h 82"/>
                <a:gd name="T34" fmla="*/ 24 w 72"/>
                <a:gd name="T35" fmla="*/ 78 h 82"/>
                <a:gd name="T36" fmla="*/ 29 w 72"/>
                <a:gd name="T37" fmla="*/ 80 h 82"/>
                <a:gd name="T38" fmla="*/ 30 w 72"/>
                <a:gd name="T39" fmla="*/ 79 h 82"/>
                <a:gd name="T40" fmla="*/ 35 w 72"/>
                <a:gd name="T41" fmla="*/ 80 h 82"/>
                <a:gd name="T42" fmla="*/ 39 w 72"/>
                <a:gd name="T43" fmla="*/ 80 h 82"/>
                <a:gd name="T44" fmla="*/ 44 w 72"/>
                <a:gd name="T45" fmla="*/ 79 h 82"/>
                <a:gd name="T46" fmla="*/ 52 w 72"/>
                <a:gd name="T47" fmla="*/ 78 h 82"/>
                <a:gd name="T48" fmla="*/ 55 w 72"/>
                <a:gd name="T49" fmla="*/ 75 h 82"/>
                <a:gd name="T50" fmla="*/ 59 w 72"/>
                <a:gd name="T51" fmla="*/ 70 h 82"/>
                <a:gd name="T52" fmla="*/ 63 w 72"/>
                <a:gd name="T53" fmla="*/ 67 h 82"/>
                <a:gd name="T54" fmla="*/ 55 w 72"/>
                <a:gd name="T55" fmla="*/ 60 h 82"/>
                <a:gd name="T56" fmla="*/ 52 w 72"/>
                <a:gd name="T57" fmla="*/ 54 h 82"/>
                <a:gd name="T58" fmla="*/ 51 w 72"/>
                <a:gd name="T59" fmla="*/ 49 h 82"/>
                <a:gd name="T60" fmla="*/ 60 w 72"/>
                <a:gd name="T61" fmla="*/ 46 h 82"/>
                <a:gd name="T62" fmla="*/ 66 w 72"/>
                <a:gd name="T63" fmla="*/ 43 h 82"/>
                <a:gd name="T64" fmla="*/ 71 w 72"/>
                <a:gd name="T65" fmla="*/ 43 h 82"/>
                <a:gd name="T66" fmla="*/ 71 w 72"/>
                <a:gd name="T67" fmla="*/ 38 h 82"/>
                <a:gd name="T68" fmla="*/ 69 w 72"/>
                <a:gd name="T69" fmla="*/ 32 h 82"/>
                <a:gd name="T70" fmla="*/ 68 w 72"/>
                <a:gd name="T71" fmla="*/ 28 h 82"/>
                <a:gd name="T72" fmla="*/ 66 w 72"/>
                <a:gd name="T73" fmla="*/ 24 h 82"/>
                <a:gd name="T74" fmla="*/ 66 w 72"/>
                <a:gd name="T75" fmla="*/ 21 h 82"/>
                <a:gd name="T76" fmla="*/ 66 w 72"/>
                <a:gd name="T77" fmla="*/ 12 h 82"/>
                <a:gd name="T78" fmla="*/ 66 w 72"/>
                <a:gd name="T79" fmla="*/ 11 h 82"/>
                <a:gd name="T80" fmla="*/ 65 w 72"/>
                <a:gd name="T81" fmla="*/ 10 h 82"/>
                <a:gd name="T82" fmla="*/ 60 w 72"/>
                <a:gd name="T83" fmla="*/ 8 h 82"/>
                <a:gd name="T84" fmla="*/ 61 w 72"/>
                <a:gd name="T85" fmla="*/ 3 h 82"/>
                <a:gd name="T86" fmla="*/ 54 w 72"/>
                <a:gd name="T87" fmla="*/ 5 h 82"/>
                <a:gd name="T88" fmla="*/ 45 w 72"/>
                <a:gd name="T89" fmla="*/ 10 h 82"/>
                <a:gd name="T90" fmla="*/ 41 w 72"/>
                <a:gd name="T91" fmla="*/ 7 h 82"/>
                <a:gd name="T92" fmla="*/ 38 w 72"/>
                <a:gd name="T93" fmla="*/ 6 h 82"/>
                <a:gd name="T94" fmla="*/ 32 w 72"/>
                <a:gd name="T95" fmla="*/ 3 h 82"/>
                <a:gd name="T96" fmla="*/ 31 w 72"/>
                <a:gd name="T97" fmla="*/ 1 h 82"/>
                <a:gd name="T98" fmla="*/ 28 w 72"/>
                <a:gd name="T99" fmla="*/ 1 h 82"/>
                <a:gd name="T100" fmla="*/ 21 w 72"/>
                <a:gd name="T101" fmla="*/ 0 h 82"/>
                <a:gd name="T102" fmla="*/ 22 w 72"/>
                <a:gd name="T103" fmla="*/ 4 h 82"/>
                <a:gd name="T104" fmla="*/ 25 w 72"/>
                <a:gd name="T105" fmla="*/ 11 h 82"/>
                <a:gd name="T106" fmla="*/ 21 w 72"/>
                <a:gd name="T107" fmla="*/ 14 h 82"/>
                <a:gd name="T108" fmla="*/ 15 w 72"/>
                <a:gd name="T109" fmla="*/ 13 h 82"/>
                <a:gd name="T110" fmla="*/ 9 w 72"/>
                <a:gd name="T111" fmla="*/ 14 h 82"/>
                <a:gd name="T112" fmla="*/ 9 w 72"/>
                <a:gd name="T113" fmla="*/ 16 h 82"/>
                <a:gd name="T114" fmla="*/ 9 w 72"/>
                <a:gd name="T115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82">
                  <a:moveTo>
                    <a:pt x="9" y="21"/>
                  </a:moveTo>
                  <a:cubicBezTo>
                    <a:pt x="7" y="24"/>
                    <a:pt x="5" y="25"/>
                    <a:pt x="5" y="25"/>
                  </a:cubicBezTo>
                  <a:cubicBezTo>
                    <a:pt x="6" y="26"/>
                    <a:pt x="8" y="28"/>
                    <a:pt x="8" y="30"/>
                  </a:cubicBezTo>
                  <a:cubicBezTo>
                    <a:pt x="7" y="31"/>
                    <a:pt x="6" y="30"/>
                    <a:pt x="6" y="32"/>
                  </a:cubicBezTo>
                  <a:cubicBezTo>
                    <a:pt x="6" y="34"/>
                    <a:pt x="3" y="34"/>
                    <a:pt x="2" y="34"/>
                  </a:cubicBezTo>
                  <a:cubicBezTo>
                    <a:pt x="0" y="34"/>
                    <a:pt x="2" y="36"/>
                    <a:pt x="1" y="38"/>
                  </a:cubicBezTo>
                  <a:cubicBezTo>
                    <a:pt x="0" y="40"/>
                    <a:pt x="0" y="43"/>
                    <a:pt x="0" y="45"/>
                  </a:cubicBezTo>
                  <a:cubicBezTo>
                    <a:pt x="0" y="46"/>
                    <a:pt x="3" y="48"/>
                    <a:pt x="2" y="50"/>
                  </a:cubicBezTo>
                  <a:cubicBezTo>
                    <a:pt x="2" y="51"/>
                    <a:pt x="0" y="52"/>
                    <a:pt x="1" y="53"/>
                  </a:cubicBezTo>
                  <a:cubicBezTo>
                    <a:pt x="1" y="54"/>
                    <a:pt x="3" y="55"/>
                    <a:pt x="3" y="59"/>
                  </a:cubicBezTo>
                  <a:cubicBezTo>
                    <a:pt x="4" y="60"/>
                    <a:pt x="5" y="60"/>
                    <a:pt x="5" y="60"/>
                  </a:cubicBezTo>
                  <a:cubicBezTo>
                    <a:pt x="6" y="62"/>
                    <a:pt x="8" y="63"/>
                    <a:pt x="10" y="63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5" y="64"/>
                    <a:pt x="18" y="65"/>
                    <a:pt x="16" y="67"/>
                  </a:cubicBezTo>
                  <a:cubicBezTo>
                    <a:pt x="14" y="69"/>
                    <a:pt x="13" y="71"/>
                    <a:pt x="13" y="73"/>
                  </a:cubicBezTo>
                  <a:cubicBezTo>
                    <a:pt x="12" y="75"/>
                    <a:pt x="12" y="77"/>
                    <a:pt x="12" y="78"/>
                  </a:cubicBezTo>
                  <a:cubicBezTo>
                    <a:pt x="14" y="79"/>
                    <a:pt x="18" y="79"/>
                    <a:pt x="19" y="78"/>
                  </a:cubicBezTo>
                  <a:cubicBezTo>
                    <a:pt x="21" y="77"/>
                    <a:pt x="22" y="77"/>
                    <a:pt x="24" y="78"/>
                  </a:cubicBezTo>
                  <a:cubicBezTo>
                    <a:pt x="26" y="78"/>
                    <a:pt x="28" y="79"/>
                    <a:pt x="29" y="80"/>
                  </a:cubicBezTo>
                  <a:cubicBezTo>
                    <a:pt x="29" y="79"/>
                    <a:pt x="29" y="79"/>
                    <a:pt x="30" y="79"/>
                  </a:cubicBezTo>
                  <a:cubicBezTo>
                    <a:pt x="32" y="79"/>
                    <a:pt x="33" y="82"/>
                    <a:pt x="35" y="80"/>
                  </a:cubicBezTo>
                  <a:cubicBezTo>
                    <a:pt x="36" y="78"/>
                    <a:pt x="38" y="79"/>
                    <a:pt x="39" y="80"/>
                  </a:cubicBezTo>
                  <a:cubicBezTo>
                    <a:pt x="41" y="80"/>
                    <a:pt x="43" y="81"/>
                    <a:pt x="44" y="79"/>
                  </a:cubicBezTo>
                  <a:cubicBezTo>
                    <a:pt x="45" y="78"/>
                    <a:pt x="51" y="77"/>
                    <a:pt x="52" y="78"/>
                  </a:cubicBezTo>
                  <a:cubicBezTo>
                    <a:pt x="53" y="78"/>
                    <a:pt x="57" y="80"/>
                    <a:pt x="55" y="75"/>
                  </a:cubicBezTo>
                  <a:cubicBezTo>
                    <a:pt x="54" y="71"/>
                    <a:pt x="58" y="72"/>
                    <a:pt x="59" y="70"/>
                  </a:cubicBezTo>
                  <a:cubicBezTo>
                    <a:pt x="59" y="69"/>
                    <a:pt x="64" y="68"/>
                    <a:pt x="63" y="67"/>
                  </a:cubicBezTo>
                  <a:cubicBezTo>
                    <a:pt x="62" y="65"/>
                    <a:pt x="56" y="62"/>
                    <a:pt x="55" y="60"/>
                  </a:cubicBezTo>
                  <a:cubicBezTo>
                    <a:pt x="53" y="59"/>
                    <a:pt x="53" y="55"/>
                    <a:pt x="52" y="54"/>
                  </a:cubicBezTo>
                  <a:cubicBezTo>
                    <a:pt x="51" y="52"/>
                    <a:pt x="49" y="50"/>
                    <a:pt x="51" y="49"/>
                  </a:cubicBezTo>
                  <a:cubicBezTo>
                    <a:pt x="54" y="49"/>
                    <a:pt x="58" y="48"/>
                    <a:pt x="60" y="46"/>
                  </a:cubicBezTo>
                  <a:cubicBezTo>
                    <a:pt x="62" y="44"/>
                    <a:pt x="65" y="44"/>
                    <a:pt x="66" y="43"/>
                  </a:cubicBezTo>
                  <a:cubicBezTo>
                    <a:pt x="68" y="42"/>
                    <a:pt x="70" y="44"/>
                    <a:pt x="71" y="43"/>
                  </a:cubicBezTo>
                  <a:cubicBezTo>
                    <a:pt x="71" y="42"/>
                    <a:pt x="72" y="40"/>
                    <a:pt x="71" y="38"/>
                  </a:cubicBezTo>
                  <a:cubicBezTo>
                    <a:pt x="70" y="37"/>
                    <a:pt x="69" y="35"/>
                    <a:pt x="69" y="32"/>
                  </a:cubicBezTo>
                  <a:cubicBezTo>
                    <a:pt x="69" y="29"/>
                    <a:pt x="68" y="29"/>
                    <a:pt x="68" y="28"/>
                  </a:cubicBezTo>
                  <a:cubicBezTo>
                    <a:pt x="68" y="26"/>
                    <a:pt x="67" y="25"/>
                    <a:pt x="66" y="24"/>
                  </a:cubicBezTo>
                  <a:cubicBezTo>
                    <a:pt x="65" y="23"/>
                    <a:pt x="64" y="23"/>
                    <a:pt x="66" y="21"/>
                  </a:cubicBezTo>
                  <a:cubicBezTo>
                    <a:pt x="67" y="19"/>
                    <a:pt x="66" y="14"/>
                    <a:pt x="66" y="12"/>
                  </a:cubicBezTo>
                  <a:cubicBezTo>
                    <a:pt x="66" y="12"/>
                    <a:pt x="66" y="12"/>
                    <a:pt x="66" y="11"/>
                  </a:cubicBezTo>
                  <a:cubicBezTo>
                    <a:pt x="65" y="11"/>
                    <a:pt x="65" y="11"/>
                    <a:pt x="65" y="10"/>
                  </a:cubicBezTo>
                  <a:cubicBezTo>
                    <a:pt x="65" y="8"/>
                    <a:pt x="63" y="8"/>
                    <a:pt x="60" y="8"/>
                  </a:cubicBezTo>
                  <a:cubicBezTo>
                    <a:pt x="57" y="8"/>
                    <a:pt x="62" y="5"/>
                    <a:pt x="61" y="3"/>
                  </a:cubicBezTo>
                  <a:cubicBezTo>
                    <a:pt x="60" y="2"/>
                    <a:pt x="57" y="6"/>
                    <a:pt x="54" y="5"/>
                  </a:cubicBezTo>
                  <a:cubicBezTo>
                    <a:pt x="51" y="4"/>
                    <a:pt x="47" y="8"/>
                    <a:pt x="45" y="10"/>
                  </a:cubicBezTo>
                  <a:cubicBezTo>
                    <a:pt x="42" y="12"/>
                    <a:pt x="39" y="10"/>
                    <a:pt x="41" y="7"/>
                  </a:cubicBezTo>
                  <a:cubicBezTo>
                    <a:pt x="43" y="4"/>
                    <a:pt x="41" y="5"/>
                    <a:pt x="38" y="6"/>
                  </a:cubicBezTo>
                  <a:cubicBezTo>
                    <a:pt x="35" y="7"/>
                    <a:pt x="32" y="5"/>
                    <a:pt x="32" y="3"/>
                  </a:cubicBezTo>
                  <a:cubicBezTo>
                    <a:pt x="32" y="2"/>
                    <a:pt x="32" y="2"/>
                    <a:pt x="31" y="1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7" y="1"/>
                    <a:pt x="24" y="0"/>
                    <a:pt x="21" y="0"/>
                  </a:cubicBezTo>
                  <a:cubicBezTo>
                    <a:pt x="22" y="2"/>
                    <a:pt x="23" y="3"/>
                    <a:pt x="22" y="4"/>
                  </a:cubicBezTo>
                  <a:cubicBezTo>
                    <a:pt x="21" y="6"/>
                    <a:pt x="23" y="8"/>
                    <a:pt x="25" y="11"/>
                  </a:cubicBezTo>
                  <a:cubicBezTo>
                    <a:pt x="26" y="14"/>
                    <a:pt x="21" y="12"/>
                    <a:pt x="21" y="14"/>
                  </a:cubicBezTo>
                  <a:cubicBezTo>
                    <a:pt x="21" y="16"/>
                    <a:pt x="17" y="14"/>
                    <a:pt x="15" y="13"/>
                  </a:cubicBezTo>
                  <a:cubicBezTo>
                    <a:pt x="14" y="13"/>
                    <a:pt x="9" y="13"/>
                    <a:pt x="9" y="14"/>
                  </a:cubicBezTo>
                  <a:cubicBezTo>
                    <a:pt x="9" y="15"/>
                    <a:pt x="9" y="15"/>
                    <a:pt x="9" y="16"/>
                  </a:cubicBezTo>
                  <a:cubicBezTo>
                    <a:pt x="10" y="18"/>
                    <a:pt x="10" y="20"/>
                    <a:pt x="9" y="2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19" name="Freeform 84"/>
            <p:cNvSpPr>
              <a:spLocks/>
            </p:cNvSpPr>
            <p:nvPr/>
          </p:nvSpPr>
          <p:spPr bwMode="auto">
            <a:xfrm>
              <a:off x="2205" y="306"/>
              <a:ext cx="227" cy="360"/>
            </a:xfrm>
            <a:custGeom>
              <a:avLst/>
              <a:gdLst>
                <a:gd name="T0" fmla="*/ 72 w 85"/>
                <a:gd name="T1" fmla="*/ 113 h 135"/>
                <a:gd name="T2" fmla="*/ 84 w 85"/>
                <a:gd name="T3" fmla="*/ 102 h 135"/>
                <a:gd name="T4" fmla="*/ 82 w 85"/>
                <a:gd name="T5" fmla="*/ 95 h 135"/>
                <a:gd name="T6" fmla="*/ 72 w 85"/>
                <a:gd name="T7" fmla="*/ 87 h 135"/>
                <a:gd name="T8" fmla="*/ 77 w 85"/>
                <a:gd name="T9" fmla="*/ 83 h 135"/>
                <a:gd name="T10" fmla="*/ 72 w 85"/>
                <a:gd name="T11" fmla="*/ 79 h 135"/>
                <a:gd name="T12" fmla="*/ 74 w 85"/>
                <a:gd name="T13" fmla="*/ 75 h 135"/>
                <a:gd name="T14" fmla="*/ 70 w 85"/>
                <a:gd name="T15" fmla="*/ 72 h 135"/>
                <a:gd name="T16" fmla="*/ 71 w 85"/>
                <a:gd name="T17" fmla="*/ 70 h 135"/>
                <a:gd name="T18" fmla="*/ 70 w 85"/>
                <a:gd name="T19" fmla="*/ 63 h 135"/>
                <a:gd name="T20" fmla="*/ 73 w 85"/>
                <a:gd name="T21" fmla="*/ 59 h 135"/>
                <a:gd name="T22" fmla="*/ 65 w 85"/>
                <a:gd name="T23" fmla="*/ 46 h 135"/>
                <a:gd name="T24" fmla="*/ 68 w 85"/>
                <a:gd name="T25" fmla="*/ 42 h 135"/>
                <a:gd name="T26" fmla="*/ 73 w 85"/>
                <a:gd name="T27" fmla="*/ 36 h 135"/>
                <a:gd name="T28" fmla="*/ 67 w 85"/>
                <a:gd name="T29" fmla="*/ 30 h 135"/>
                <a:gd name="T30" fmla="*/ 62 w 85"/>
                <a:gd name="T31" fmla="*/ 27 h 135"/>
                <a:gd name="T32" fmla="*/ 61 w 85"/>
                <a:gd name="T33" fmla="*/ 22 h 135"/>
                <a:gd name="T34" fmla="*/ 62 w 85"/>
                <a:gd name="T35" fmla="*/ 18 h 135"/>
                <a:gd name="T36" fmla="*/ 65 w 85"/>
                <a:gd name="T37" fmla="*/ 16 h 135"/>
                <a:gd name="T38" fmla="*/ 67 w 85"/>
                <a:gd name="T39" fmla="*/ 13 h 135"/>
                <a:gd name="T40" fmla="*/ 67 w 85"/>
                <a:gd name="T41" fmla="*/ 8 h 135"/>
                <a:gd name="T42" fmla="*/ 58 w 85"/>
                <a:gd name="T43" fmla="*/ 3 h 135"/>
                <a:gd name="T44" fmla="*/ 52 w 85"/>
                <a:gd name="T45" fmla="*/ 3 h 135"/>
                <a:gd name="T46" fmla="*/ 44 w 85"/>
                <a:gd name="T47" fmla="*/ 5 h 135"/>
                <a:gd name="T48" fmla="*/ 39 w 85"/>
                <a:gd name="T49" fmla="*/ 10 h 135"/>
                <a:gd name="T50" fmla="*/ 37 w 85"/>
                <a:gd name="T51" fmla="*/ 17 h 135"/>
                <a:gd name="T52" fmla="*/ 34 w 85"/>
                <a:gd name="T53" fmla="*/ 21 h 135"/>
                <a:gd name="T54" fmla="*/ 29 w 85"/>
                <a:gd name="T55" fmla="*/ 20 h 135"/>
                <a:gd name="T56" fmla="*/ 23 w 85"/>
                <a:gd name="T57" fmla="*/ 20 h 135"/>
                <a:gd name="T58" fmla="*/ 14 w 85"/>
                <a:gd name="T59" fmla="*/ 19 h 135"/>
                <a:gd name="T60" fmla="*/ 6 w 85"/>
                <a:gd name="T61" fmla="*/ 13 h 135"/>
                <a:gd name="T62" fmla="*/ 0 w 85"/>
                <a:gd name="T63" fmla="*/ 17 h 135"/>
                <a:gd name="T64" fmla="*/ 9 w 85"/>
                <a:gd name="T65" fmla="*/ 23 h 135"/>
                <a:gd name="T66" fmla="*/ 21 w 85"/>
                <a:gd name="T67" fmla="*/ 30 h 135"/>
                <a:gd name="T68" fmla="*/ 21 w 85"/>
                <a:gd name="T69" fmla="*/ 38 h 135"/>
                <a:gd name="T70" fmla="*/ 23 w 85"/>
                <a:gd name="T71" fmla="*/ 45 h 135"/>
                <a:gd name="T72" fmla="*/ 22 w 85"/>
                <a:gd name="T73" fmla="*/ 52 h 135"/>
                <a:gd name="T74" fmla="*/ 24 w 85"/>
                <a:gd name="T75" fmla="*/ 56 h 135"/>
                <a:gd name="T76" fmla="*/ 25 w 85"/>
                <a:gd name="T77" fmla="*/ 60 h 135"/>
                <a:gd name="T78" fmla="*/ 32 w 85"/>
                <a:gd name="T79" fmla="*/ 63 h 135"/>
                <a:gd name="T80" fmla="*/ 34 w 85"/>
                <a:gd name="T81" fmla="*/ 69 h 135"/>
                <a:gd name="T82" fmla="*/ 33 w 85"/>
                <a:gd name="T83" fmla="*/ 72 h 135"/>
                <a:gd name="T84" fmla="*/ 29 w 85"/>
                <a:gd name="T85" fmla="*/ 75 h 135"/>
                <a:gd name="T86" fmla="*/ 20 w 85"/>
                <a:gd name="T87" fmla="*/ 83 h 135"/>
                <a:gd name="T88" fmla="*/ 16 w 85"/>
                <a:gd name="T89" fmla="*/ 87 h 135"/>
                <a:gd name="T90" fmla="*/ 11 w 85"/>
                <a:gd name="T91" fmla="*/ 92 h 135"/>
                <a:gd name="T92" fmla="*/ 6 w 85"/>
                <a:gd name="T93" fmla="*/ 94 h 135"/>
                <a:gd name="T94" fmla="*/ 2 w 85"/>
                <a:gd name="T95" fmla="*/ 99 h 135"/>
                <a:gd name="T96" fmla="*/ 2 w 85"/>
                <a:gd name="T97" fmla="*/ 104 h 135"/>
                <a:gd name="T98" fmla="*/ 3 w 85"/>
                <a:gd name="T99" fmla="*/ 110 h 135"/>
                <a:gd name="T100" fmla="*/ 5 w 85"/>
                <a:gd name="T101" fmla="*/ 119 h 135"/>
                <a:gd name="T102" fmla="*/ 3 w 85"/>
                <a:gd name="T103" fmla="*/ 127 h 135"/>
                <a:gd name="T104" fmla="*/ 10 w 85"/>
                <a:gd name="T105" fmla="*/ 130 h 135"/>
                <a:gd name="T106" fmla="*/ 15 w 85"/>
                <a:gd name="T107" fmla="*/ 133 h 135"/>
                <a:gd name="T108" fmla="*/ 24 w 85"/>
                <a:gd name="T109" fmla="*/ 134 h 135"/>
                <a:gd name="T110" fmla="*/ 49 w 85"/>
                <a:gd name="T111" fmla="*/ 129 h 135"/>
                <a:gd name="T112" fmla="*/ 56 w 85"/>
                <a:gd name="T113" fmla="*/ 128 h 135"/>
                <a:gd name="T114" fmla="*/ 60 w 85"/>
                <a:gd name="T115" fmla="*/ 123 h 135"/>
                <a:gd name="T116" fmla="*/ 72 w 85"/>
                <a:gd name="T117" fmla="*/ 11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135">
                  <a:moveTo>
                    <a:pt x="72" y="113"/>
                  </a:moveTo>
                  <a:cubicBezTo>
                    <a:pt x="74" y="109"/>
                    <a:pt x="83" y="105"/>
                    <a:pt x="84" y="102"/>
                  </a:cubicBezTo>
                  <a:cubicBezTo>
                    <a:pt x="85" y="100"/>
                    <a:pt x="85" y="99"/>
                    <a:pt x="82" y="95"/>
                  </a:cubicBezTo>
                  <a:cubicBezTo>
                    <a:pt x="79" y="92"/>
                    <a:pt x="72" y="89"/>
                    <a:pt x="72" y="87"/>
                  </a:cubicBezTo>
                  <a:cubicBezTo>
                    <a:pt x="71" y="85"/>
                    <a:pt x="77" y="85"/>
                    <a:pt x="77" y="83"/>
                  </a:cubicBezTo>
                  <a:cubicBezTo>
                    <a:pt x="76" y="80"/>
                    <a:pt x="74" y="80"/>
                    <a:pt x="72" y="79"/>
                  </a:cubicBezTo>
                  <a:cubicBezTo>
                    <a:pt x="71" y="77"/>
                    <a:pt x="74" y="75"/>
                    <a:pt x="74" y="75"/>
                  </a:cubicBezTo>
                  <a:cubicBezTo>
                    <a:pt x="73" y="74"/>
                    <a:pt x="70" y="73"/>
                    <a:pt x="70" y="72"/>
                  </a:cubicBezTo>
                  <a:cubicBezTo>
                    <a:pt x="69" y="71"/>
                    <a:pt x="72" y="71"/>
                    <a:pt x="71" y="70"/>
                  </a:cubicBezTo>
                  <a:cubicBezTo>
                    <a:pt x="71" y="68"/>
                    <a:pt x="69" y="65"/>
                    <a:pt x="70" y="63"/>
                  </a:cubicBezTo>
                  <a:cubicBezTo>
                    <a:pt x="72" y="61"/>
                    <a:pt x="76" y="63"/>
                    <a:pt x="73" y="59"/>
                  </a:cubicBezTo>
                  <a:cubicBezTo>
                    <a:pt x="70" y="54"/>
                    <a:pt x="66" y="48"/>
                    <a:pt x="65" y="46"/>
                  </a:cubicBezTo>
                  <a:cubicBezTo>
                    <a:pt x="64" y="45"/>
                    <a:pt x="66" y="43"/>
                    <a:pt x="68" y="42"/>
                  </a:cubicBezTo>
                  <a:cubicBezTo>
                    <a:pt x="69" y="41"/>
                    <a:pt x="73" y="37"/>
                    <a:pt x="73" y="36"/>
                  </a:cubicBezTo>
                  <a:cubicBezTo>
                    <a:pt x="73" y="34"/>
                    <a:pt x="68" y="31"/>
                    <a:pt x="67" y="30"/>
                  </a:cubicBezTo>
                  <a:cubicBezTo>
                    <a:pt x="66" y="29"/>
                    <a:pt x="63" y="29"/>
                    <a:pt x="62" y="27"/>
                  </a:cubicBezTo>
                  <a:cubicBezTo>
                    <a:pt x="61" y="25"/>
                    <a:pt x="60" y="24"/>
                    <a:pt x="61" y="22"/>
                  </a:cubicBezTo>
                  <a:cubicBezTo>
                    <a:pt x="62" y="21"/>
                    <a:pt x="62" y="20"/>
                    <a:pt x="62" y="18"/>
                  </a:cubicBezTo>
                  <a:cubicBezTo>
                    <a:pt x="62" y="17"/>
                    <a:pt x="65" y="18"/>
                    <a:pt x="65" y="16"/>
                  </a:cubicBezTo>
                  <a:cubicBezTo>
                    <a:pt x="65" y="15"/>
                    <a:pt x="66" y="14"/>
                    <a:pt x="67" y="13"/>
                  </a:cubicBezTo>
                  <a:cubicBezTo>
                    <a:pt x="67" y="11"/>
                    <a:pt x="67" y="9"/>
                    <a:pt x="67" y="8"/>
                  </a:cubicBezTo>
                  <a:cubicBezTo>
                    <a:pt x="66" y="6"/>
                    <a:pt x="60" y="5"/>
                    <a:pt x="58" y="3"/>
                  </a:cubicBezTo>
                  <a:cubicBezTo>
                    <a:pt x="57" y="0"/>
                    <a:pt x="53" y="1"/>
                    <a:pt x="52" y="3"/>
                  </a:cubicBezTo>
                  <a:cubicBezTo>
                    <a:pt x="51" y="4"/>
                    <a:pt x="44" y="2"/>
                    <a:pt x="44" y="5"/>
                  </a:cubicBezTo>
                  <a:cubicBezTo>
                    <a:pt x="44" y="7"/>
                    <a:pt x="39" y="7"/>
                    <a:pt x="39" y="10"/>
                  </a:cubicBezTo>
                  <a:cubicBezTo>
                    <a:pt x="39" y="13"/>
                    <a:pt x="41" y="17"/>
                    <a:pt x="37" y="17"/>
                  </a:cubicBezTo>
                  <a:cubicBezTo>
                    <a:pt x="34" y="16"/>
                    <a:pt x="36" y="18"/>
                    <a:pt x="34" y="21"/>
                  </a:cubicBezTo>
                  <a:cubicBezTo>
                    <a:pt x="32" y="24"/>
                    <a:pt x="32" y="19"/>
                    <a:pt x="29" y="20"/>
                  </a:cubicBezTo>
                  <a:cubicBezTo>
                    <a:pt x="27" y="21"/>
                    <a:pt x="24" y="18"/>
                    <a:pt x="23" y="20"/>
                  </a:cubicBezTo>
                  <a:cubicBezTo>
                    <a:pt x="22" y="22"/>
                    <a:pt x="18" y="20"/>
                    <a:pt x="14" y="19"/>
                  </a:cubicBezTo>
                  <a:cubicBezTo>
                    <a:pt x="11" y="19"/>
                    <a:pt x="9" y="13"/>
                    <a:pt x="6" y="13"/>
                  </a:cubicBezTo>
                  <a:cubicBezTo>
                    <a:pt x="4" y="13"/>
                    <a:pt x="1" y="14"/>
                    <a:pt x="0" y="17"/>
                  </a:cubicBezTo>
                  <a:cubicBezTo>
                    <a:pt x="3" y="19"/>
                    <a:pt x="5" y="22"/>
                    <a:pt x="9" y="23"/>
                  </a:cubicBezTo>
                  <a:cubicBezTo>
                    <a:pt x="13" y="25"/>
                    <a:pt x="21" y="27"/>
                    <a:pt x="21" y="30"/>
                  </a:cubicBezTo>
                  <a:cubicBezTo>
                    <a:pt x="20" y="33"/>
                    <a:pt x="19" y="37"/>
                    <a:pt x="21" y="38"/>
                  </a:cubicBezTo>
                  <a:cubicBezTo>
                    <a:pt x="23" y="39"/>
                    <a:pt x="21" y="44"/>
                    <a:pt x="23" y="45"/>
                  </a:cubicBezTo>
                  <a:cubicBezTo>
                    <a:pt x="25" y="46"/>
                    <a:pt x="24" y="52"/>
                    <a:pt x="22" y="52"/>
                  </a:cubicBezTo>
                  <a:cubicBezTo>
                    <a:pt x="21" y="52"/>
                    <a:pt x="23" y="55"/>
                    <a:pt x="24" y="56"/>
                  </a:cubicBezTo>
                  <a:cubicBezTo>
                    <a:pt x="25" y="57"/>
                    <a:pt x="25" y="58"/>
                    <a:pt x="25" y="60"/>
                  </a:cubicBezTo>
                  <a:cubicBezTo>
                    <a:pt x="28" y="61"/>
                    <a:pt x="30" y="62"/>
                    <a:pt x="32" y="63"/>
                  </a:cubicBezTo>
                  <a:cubicBezTo>
                    <a:pt x="35" y="64"/>
                    <a:pt x="34" y="66"/>
                    <a:pt x="34" y="69"/>
                  </a:cubicBezTo>
                  <a:cubicBezTo>
                    <a:pt x="35" y="71"/>
                    <a:pt x="35" y="73"/>
                    <a:pt x="33" y="72"/>
                  </a:cubicBezTo>
                  <a:cubicBezTo>
                    <a:pt x="31" y="71"/>
                    <a:pt x="30" y="72"/>
                    <a:pt x="29" y="75"/>
                  </a:cubicBezTo>
                  <a:cubicBezTo>
                    <a:pt x="28" y="79"/>
                    <a:pt x="23" y="83"/>
                    <a:pt x="20" y="83"/>
                  </a:cubicBezTo>
                  <a:cubicBezTo>
                    <a:pt x="18" y="84"/>
                    <a:pt x="18" y="87"/>
                    <a:pt x="16" y="87"/>
                  </a:cubicBezTo>
                  <a:cubicBezTo>
                    <a:pt x="13" y="88"/>
                    <a:pt x="11" y="89"/>
                    <a:pt x="11" y="92"/>
                  </a:cubicBezTo>
                  <a:cubicBezTo>
                    <a:pt x="12" y="94"/>
                    <a:pt x="8" y="94"/>
                    <a:pt x="6" y="94"/>
                  </a:cubicBezTo>
                  <a:cubicBezTo>
                    <a:pt x="4" y="94"/>
                    <a:pt x="4" y="98"/>
                    <a:pt x="2" y="99"/>
                  </a:cubicBezTo>
                  <a:cubicBezTo>
                    <a:pt x="0" y="100"/>
                    <a:pt x="1" y="102"/>
                    <a:pt x="2" y="104"/>
                  </a:cubicBezTo>
                  <a:cubicBezTo>
                    <a:pt x="4" y="106"/>
                    <a:pt x="3" y="108"/>
                    <a:pt x="3" y="110"/>
                  </a:cubicBezTo>
                  <a:cubicBezTo>
                    <a:pt x="4" y="111"/>
                    <a:pt x="7" y="115"/>
                    <a:pt x="5" y="119"/>
                  </a:cubicBezTo>
                  <a:cubicBezTo>
                    <a:pt x="3" y="123"/>
                    <a:pt x="1" y="127"/>
                    <a:pt x="3" y="127"/>
                  </a:cubicBezTo>
                  <a:cubicBezTo>
                    <a:pt x="4" y="126"/>
                    <a:pt x="8" y="130"/>
                    <a:pt x="10" y="130"/>
                  </a:cubicBezTo>
                  <a:cubicBezTo>
                    <a:pt x="12" y="130"/>
                    <a:pt x="13" y="133"/>
                    <a:pt x="15" y="133"/>
                  </a:cubicBezTo>
                  <a:cubicBezTo>
                    <a:pt x="17" y="132"/>
                    <a:pt x="17" y="135"/>
                    <a:pt x="24" y="134"/>
                  </a:cubicBezTo>
                  <a:cubicBezTo>
                    <a:pt x="30" y="134"/>
                    <a:pt x="44" y="129"/>
                    <a:pt x="49" y="129"/>
                  </a:cubicBezTo>
                  <a:cubicBezTo>
                    <a:pt x="52" y="129"/>
                    <a:pt x="54" y="128"/>
                    <a:pt x="56" y="128"/>
                  </a:cubicBezTo>
                  <a:cubicBezTo>
                    <a:pt x="57" y="126"/>
                    <a:pt x="58" y="124"/>
                    <a:pt x="60" y="123"/>
                  </a:cubicBezTo>
                  <a:cubicBezTo>
                    <a:pt x="63" y="120"/>
                    <a:pt x="70" y="117"/>
                    <a:pt x="72" y="11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0" name="Freeform 85"/>
            <p:cNvSpPr>
              <a:spLocks/>
            </p:cNvSpPr>
            <p:nvPr/>
          </p:nvSpPr>
          <p:spPr bwMode="auto">
            <a:xfrm>
              <a:off x="2494" y="1432"/>
              <a:ext cx="454" cy="363"/>
            </a:xfrm>
            <a:custGeom>
              <a:avLst/>
              <a:gdLst>
                <a:gd name="T0" fmla="*/ 102 w 170"/>
                <a:gd name="T1" fmla="*/ 28 h 136"/>
                <a:gd name="T2" fmla="*/ 87 w 170"/>
                <a:gd name="T3" fmla="*/ 27 h 136"/>
                <a:gd name="T4" fmla="*/ 78 w 170"/>
                <a:gd name="T5" fmla="*/ 23 h 136"/>
                <a:gd name="T6" fmla="*/ 59 w 170"/>
                <a:gd name="T7" fmla="*/ 9 h 136"/>
                <a:gd name="T8" fmla="*/ 43 w 170"/>
                <a:gd name="T9" fmla="*/ 0 h 136"/>
                <a:gd name="T10" fmla="*/ 36 w 170"/>
                <a:gd name="T11" fmla="*/ 0 h 136"/>
                <a:gd name="T12" fmla="*/ 28 w 170"/>
                <a:gd name="T13" fmla="*/ 3 h 136"/>
                <a:gd name="T14" fmla="*/ 20 w 170"/>
                <a:gd name="T15" fmla="*/ 8 h 136"/>
                <a:gd name="T16" fmla="*/ 26 w 170"/>
                <a:gd name="T17" fmla="*/ 15 h 136"/>
                <a:gd name="T18" fmla="*/ 21 w 170"/>
                <a:gd name="T19" fmla="*/ 18 h 136"/>
                <a:gd name="T20" fmla="*/ 16 w 170"/>
                <a:gd name="T21" fmla="*/ 21 h 136"/>
                <a:gd name="T22" fmla="*/ 10 w 170"/>
                <a:gd name="T23" fmla="*/ 25 h 136"/>
                <a:gd name="T24" fmla="*/ 2 w 170"/>
                <a:gd name="T25" fmla="*/ 22 h 136"/>
                <a:gd name="T26" fmla="*/ 1 w 170"/>
                <a:gd name="T27" fmla="*/ 24 h 136"/>
                <a:gd name="T28" fmla="*/ 1 w 170"/>
                <a:gd name="T29" fmla="*/ 26 h 136"/>
                <a:gd name="T30" fmla="*/ 2 w 170"/>
                <a:gd name="T31" fmla="*/ 35 h 136"/>
                <a:gd name="T32" fmla="*/ 8 w 170"/>
                <a:gd name="T33" fmla="*/ 43 h 136"/>
                <a:gd name="T34" fmla="*/ 20 w 170"/>
                <a:gd name="T35" fmla="*/ 62 h 136"/>
                <a:gd name="T36" fmla="*/ 26 w 170"/>
                <a:gd name="T37" fmla="*/ 70 h 136"/>
                <a:gd name="T38" fmla="*/ 33 w 170"/>
                <a:gd name="T39" fmla="*/ 79 h 136"/>
                <a:gd name="T40" fmla="*/ 36 w 170"/>
                <a:gd name="T41" fmla="*/ 88 h 136"/>
                <a:gd name="T42" fmla="*/ 42 w 170"/>
                <a:gd name="T43" fmla="*/ 102 h 136"/>
                <a:gd name="T44" fmla="*/ 51 w 170"/>
                <a:gd name="T45" fmla="*/ 113 h 136"/>
                <a:gd name="T46" fmla="*/ 59 w 170"/>
                <a:gd name="T47" fmla="*/ 125 h 136"/>
                <a:gd name="T48" fmla="*/ 61 w 170"/>
                <a:gd name="T49" fmla="*/ 131 h 136"/>
                <a:gd name="T50" fmla="*/ 64 w 170"/>
                <a:gd name="T51" fmla="*/ 136 h 136"/>
                <a:gd name="T52" fmla="*/ 68 w 170"/>
                <a:gd name="T53" fmla="*/ 134 h 136"/>
                <a:gd name="T54" fmla="*/ 68 w 170"/>
                <a:gd name="T55" fmla="*/ 129 h 136"/>
                <a:gd name="T56" fmla="*/ 71 w 170"/>
                <a:gd name="T57" fmla="*/ 126 h 136"/>
                <a:gd name="T58" fmla="*/ 77 w 170"/>
                <a:gd name="T59" fmla="*/ 127 h 136"/>
                <a:gd name="T60" fmla="*/ 87 w 170"/>
                <a:gd name="T61" fmla="*/ 128 h 136"/>
                <a:gd name="T62" fmla="*/ 98 w 170"/>
                <a:gd name="T63" fmla="*/ 130 h 136"/>
                <a:gd name="T64" fmla="*/ 104 w 170"/>
                <a:gd name="T65" fmla="*/ 128 h 136"/>
                <a:gd name="T66" fmla="*/ 116 w 170"/>
                <a:gd name="T67" fmla="*/ 117 h 136"/>
                <a:gd name="T68" fmla="*/ 132 w 170"/>
                <a:gd name="T69" fmla="*/ 116 h 136"/>
                <a:gd name="T70" fmla="*/ 164 w 170"/>
                <a:gd name="T71" fmla="*/ 106 h 136"/>
                <a:gd name="T72" fmla="*/ 170 w 170"/>
                <a:gd name="T73" fmla="*/ 89 h 136"/>
                <a:gd name="T74" fmla="*/ 166 w 170"/>
                <a:gd name="T75" fmla="*/ 83 h 136"/>
                <a:gd name="T76" fmla="*/ 145 w 170"/>
                <a:gd name="T77" fmla="*/ 81 h 136"/>
                <a:gd name="T78" fmla="*/ 139 w 170"/>
                <a:gd name="T79" fmla="*/ 72 h 136"/>
                <a:gd name="T80" fmla="*/ 136 w 170"/>
                <a:gd name="T81" fmla="*/ 67 h 136"/>
                <a:gd name="T82" fmla="*/ 129 w 170"/>
                <a:gd name="T83" fmla="*/ 62 h 136"/>
                <a:gd name="T84" fmla="*/ 125 w 170"/>
                <a:gd name="T85" fmla="*/ 54 h 136"/>
                <a:gd name="T86" fmla="*/ 121 w 170"/>
                <a:gd name="T87" fmla="*/ 45 h 136"/>
                <a:gd name="T88" fmla="*/ 113 w 170"/>
                <a:gd name="T89" fmla="*/ 35 h 136"/>
                <a:gd name="T90" fmla="*/ 112 w 170"/>
                <a:gd name="T91" fmla="*/ 32 h 136"/>
                <a:gd name="T92" fmla="*/ 106 w 170"/>
                <a:gd name="T93" fmla="*/ 32 h 136"/>
                <a:gd name="T94" fmla="*/ 102 w 170"/>
                <a:gd name="T95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136">
                  <a:moveTo>
                    <a:pt x="102" y="28"/>
                  </a:moveTo>
                  <a:cubicBezTo>
                    <a:pt x="102" y="28"/>
                    <a:pt x="89" y="27"/>
                    <a:pt x="87" y="27"/>
                  </a:cubicBezTo>
                  <a:cubicBezTo>
                    <a:pt x="86" y="27"/>
                    <a:pt x="81" y="26"/>
                    <a:pt x="78" y="23"/>
                  </a:cubicBezTo>
                  <a:cubicBezTo>
                    <a:pt x="75" y="21"/>
                    <a:pt x="61" y="10"/>
                    <a:pt x="59" y="9"/>
                  </a:cubicBezTo>
                  <a:cubicBezTo>
                    <a:pt x="56" y="8"/>
                    <a:pt x="46" y="0"/>
                    <a:pt x="43" y="0"/>
                  </a:cubicBezTo>
                  <a:cubicBezTo>
                    <a:pt x="40" y="0"/>
                    <a:pt x="40" y="0"/>
                    <a:pt x="36" y="0"/>
                  </a:cubicBezTo>
                  <a:cubicBezTo>
                    <a:pt x="33" y="0"/>
                    <a:pt x="34" y="2"/>
                    <a:pt x="28" y="3"/>
                  </a:cubicBezTo>
                  <a:cubicBezTo>
                    <a:pt x="21" y="3"/>
                    <a:pt x="18" y="7"/>
                    <a:pt x="20" y="8"/>
                  </a:cubicBezTo>
                  <a:cubicBezTo>
                    <a:pt x="22" y="8"/>
                    <a:pt x="28" y="14"/>
                    <a:pt x="26" y="15"/>
                  </a:cubicBezTo>
                  <a:cubicBezTo>
                    <a:pt x="24" y="16"/>
                    <a:pt x="24" y="18"/>
                    <a:pt x="21" y="18"/>
                  </a:cubicBezTo>
                  <a:cubicBezTo>
                    <a:pt x="19" y="18"/>
                    <a:pt x="16" y="19"/>
                    <a:pt x="16" y="21"/>
                  </a:cubicBezTo>
                  <a:cubicBezTo>
                    <a:pt x="16" y="23"/>
                    <a:pt x="13" y="26"/>
                    <a:pt x="10" y="25"/>
                  </a:cubicBezTo>
                  <a:cubicBezTo>
                    <a:pt x="8" y="25"/>
                    <a:pt x="4" y="23"/>
                    <a:pt x="2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0" y="35"/>
                    <a:pt x="2" y="35"/>
                  </a:cubicBezTo>
                  <a:cubicBezTo>
                    <a:pt x="4" y="36"/>
                    <a:pt x="5" y="39"/>
                    <a:pt x="8" y="43"/>
                  </a:cubicBezTo>
                  <a:cubicBezTo>
                    <a:pt x="12" y="48"/>
                    <a:pt x="20" y="59"/>
                    <a:pt x="20" y="62"/>
                  </a:cubicBezTo>
                  <a:cubicBezTo>
                    <a:pt x="20" y="64"/>
                    <a:pt x="21" y="67"/>
                    <a:pt x="26" y="70"/>
                  </a:cubicBezTo>
                  <a:cubicBezTo>
                    <a:pt x="31" y="74"/>
                    <a:pt x="31" y="78"/>
                    <a:pt x="33" y="79"/>
                  </a:cubicBezTo>
                  <a:cubicBezTo>
                    <a:pt x="36" y="81"/>
                    <a:pt x="35" y="84"/>
                    <a:pt x="36" y="88"/>
                  </a:cubicBezTo>
                  <a:cubicBezTo>
                    <a:pt x="36" y="93"/>
                    <a:pt x="38" y="99"/>
                    <a:pt x="42" y="102"/>
                  </a:cubicBezTo>
                  <a:cubicBezTo>
                    <a:pt x="46" y="105"/>
                    <a:pt x="49" y="107"/>
                    <a:pt x="51" y="113"/>
                  </a:cubicBezTo>
                  <a:cubicBezTo>
                    <a:pt x="53" y="118"/>
                    <a:pt x="56" y="122"/>
                    <a:pt x="59" y="125"/>
                  </a:cubicBezTo>
                  <a:cubicBezTo>
                    <a:pt x="61" y="128"/>
                    <a:pt x="60" y="129"/>
                    <a:pt x="61" y="131"/>
                  </a:cubicBezTo>
                  <a:cubicBezTo>
                    <a:pt x="62" y="132"/>
                    <a:pt x="63" y="134"/>
                    <a:pt x="64" y="136"/>
                  </a:cubicBezTo>
                  <a:cubicBezTo>
                    <a:pt x="66" y="135"/>
                    <a:pt x="68" y="134"/>
                    <a:pt x="68" y="134"/>
                  </a:cubicBezTo>
                  <a:cubicBezTo>
                    <a:pt x="68" y="133"/>
                    <a:pt x="67" y="130"/>
                    <a:pt x="68" y="129"/>
                  </a:cubicBezTo>
                  <a:cubicBezTo>
                    <a:pt x="68" y="128"/>
                    <a:pt x="70" y="127"/>
                    <a:pt x="71" y="126"/>
                  </a:cubicBezTo>
                  <a:cubicBezTo>
                    <a:pt x="72" y="126"/>
                    <a:pt x="74" y="128"/>
                    <a:pt x="77" y="127"/>
                  </a:cubicBezTo>
                  <a:cubicBezTo>
                    <a:pt x="80" y="127"/>
                    <a:pt x="86" y="127"/>
                    <a:pt x="87" y="128"/>
                  </a:cubicBezTo>
                  <a:cubicBezTo>
                    <a:pt x="88" y="129"/>
                    <a:pt x="96" y="128"/>
                    <a:pt x="98" y="130"/>
                  </a:cubicBezTo>
                  <a:cubicBezTo>
                    <a:pt x="100" y="132"/>
                    <a:pt x="102" y="131"/>
                    <a:pt x="104" y="128"/>
                  </a:cubicBezTo>
                  <a:cubicBezTo>
                    <a:pt x="105" y="125"/>
                    <a:pt x="115" y="118"/>
                    <a:pt x="116" y="117"/>
                  </a:cubicBezTo>
                  <a:cubicBezTo>
                    <a:pt x="117" y="116"/>
                    <a:pt x="128" y="117"/>
                    <a:pt x="132" y="116"/>
                  </a:cubicBezTo>
                  <a:cubicBezTo>
                    <a:pt x="136" y="115"/>
                    <a:pt x="163" y="106"/>
                    <a:pt x="164" y="106"/>
                  </a:cubicBezTo>
                  <a:cubicBezTo>
                    <a:pt x="165" y="105"/>
                    <a:pt x="170" y="90"/>
                    <a:pt x="170" y="89"/>
                  </a:cubicBezTo>
                  <a:cubicBezTo>
                    <a:pt x="170" y="87"/>
                    <a:pt x="168" y="83"/>
                    <a:pt x="166" y="83"/>
                  </a:cubicBezTo>
                  <a:cubicBezTo>
                    <a:pt x="164" y="83"/>
                    <a:pt x="147" y="81"/>
                    <a:pt x="145" y="81"/>
                  </a:cubicBezTo>
                  <a:cubicBezTo>
                    <a:pt x="145" y="80"/>
                    <a:pt x="140" y="77"/>
                    <a:pt x="139" y="72"/>
                  </a:cubicBezTo>
                  <a:cubicBezTo>
                    <a:pt x="138" y="71"/>
                    <a:pt x="137" y="69"/>
                    <a:pt x="136" y="67"/>
                  </a:cubicBezTo>
                  <a:cubicBezTo>
                    <a:pt x="134" y="67"/>
                    <a:pt x="131" y="67"/>
                    <a:pt x="129" y="62"/>
                  </a:cubicBezTo>
                  <a:cubicBezTo>
                    <a:pt x="128" y="61"/>
                    <a:pt x="124" y="55"/>
                    <a:pt x="125" y="54"/>
                  </a:cubicBezTo>
                  <a:cubicBezTo>
                    <a:pt x="127" y="52"/>
                    <a:pt x="124" y="47"/>
                    <a:pt x="121" y="45"/>
                  </a:cubicBezTo>
                  <a:cubicBezTo>
                    <a:pt x="119" y="43"/>
                    <a:pt x="114" y="38"/>
                    <a:pt x="113" y="35"/>
                  </a:cubicBezTo>
                  <a:cubicBezTo>
                    <a:pt x="113" y="35"/>
                    <a:pt x="113" y="33"/>
                    <a:pt x="112" y="32"/>
                  </a:cubicBezTo>
                  <a:cubicBezTo>
                    <a:pt x="106" y="32"/>
                    <a:pt x="106" y="32"/>
                    <a:pt x="106" y="32"/>
                  </a:cubicBezTo>
                  <a:lnTo>
                    <a:pt x="102" y="28"/>
                  </a:ln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1" name="Freeform 86"/>
            <p:cNvSpPr>
              <a:spLocks/>
            </p:cNvSpPr>
            <p:nvPr/>
          </p:nvSpPr>
          <p:spPr bwMode="auto">
            <a:xfrm>
              <a:off x="2868" y="1598"/>
              <a:ext cx="171" cy="192"/>
            </a:xfrm>
            <a:custGeom>
              <a:avLst/>
              <a:gdLst>
                <a:gd name="T0" fmla="*/ 32 w 64"/>
                <a:gd name="T1" fmla="*/ 2 h 72"/>
                <a:gd name="T2" fmla="*/ 32 w 64"/>
                <a:gd name="T3" fmla="*/ 8 h 72"/>
                <a:gd name="T4" fmla="*/ 27 w 64"/>
                <a:gd name="T5" fmla="*/ 14 h 72"/>
                <a:gd name="T6" fmla="*/ 24 w 64"/>
                <a:gd name="T7" fmla="*/ 21 h 72"/>
                <a:gd name="T8" fmla="*/ 26 w 64"/>
                <a:gd name="T9" fmla="*/ 21 h 72"/>
                <a:gd name="T10" fmla="*/ 30 w 64"/>
                <a:gd name="T11" fmla="*/ 27 h 72"/>
                <a:gd name="T12" fmla="*/ 24 w 64"/>
                <a:gd name="T13" fmla="*/ 44 h 72"/>
                <a:gd name="T14" fmla="*/ 0 w 64"/>
                <a:gd name="T15" fmla="*/ 52 h 72"/>
                <a:gd name="T16" fmla="*/ 10 w 64"/>
                <a:gd name="T17" fmla="*/ 72 h 72"/>
                <a:gd name="T18" fmla="*/ 12 w 64"/>
                <a:gd name="T19" fmla="*/ 71 h 72"/>
                <a:gd name="T20" fmla="*/ 25 w 64"/>
                <a:gd name="T21" fmla="*/ 69 h 72"/>
                <a:gd name="T22" fmla="*/ 28 w 64"/>
                <a:gd name="T23" fmla="*/ 63 h 72"/>
                <a:gd name="T24" fmla="*/ 37 w 64"/>
                <a:gd name="T25" fmla="*/ 61 h 72"/>
                <a:gd name="T26" fmla="*/ 42 w 64"/>
                <a:gd name="T27" fmla="*/ 54 h 72"/>
                <a:gd name="T28" fmla="*/ 47 w 64"/>
                <a:gd name="T29" fmla="*/ 51 h 72"/>
                <a:gd name="T30" fmla="*/ 50 w 64"/>
                <a:gd name="T31" fmla="*/ 40 h 72"/>
                <a:gd name="T32" fmla="*/ 56 w 64"/>
                <a:gd name="T33" fmla="*/ 36 h 72"/>
                <a:gd name="T34" fmla="*/ 63 w 64"/>
                <a:gd name="T35" fmla="*/ 27 h 72"/>
                <a:gd name="T36" fmla="*/ 62 w 64"/>
                <a:gd name="T37" fmla="*/ 22 h 72"/>
                <a:gd name="T38" fmla="*/ 55 w 64"/>
                <a:gd name="T39" fmla="*/ 14 h 72"/>
                <a:gd name="T40" fmla="*/ 42 w 64"/>
                <a:gd name="T41" fmla="*/ 9 h 72"/>
                <a:gd name="T42" fmla="*/ 38 w 64"/>
                <a:gd name="T43" fmla="*/ 0 h 72"/>
                <a:gd name="T44" fmla="*/ 35 w 64"/>
                <a:gd name="T45" fmla="*/ 2 h 72"/>
                <a:gd name="T46" fmla="*/ 32 w 64"/>
                <a:gd name="T47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72">
                  <a:moveTo>
                    <a:pt x="32" y="2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6" y="21"/>
                  </a:cubicBezTo>
                  <a:cubicBezTo>
                    <a:pt x="28" y="21"/>
                    <a:pt x="30" y="25"/>
                    <a:pt x="30" y="27"/>
                  </a:cubicBezTo>
                  <a:cubicBezTo>
                    <a:pt x="30" y="28"/>
                    <a:pt x="25" y="43"/>
                    <a:pt x="24" y="44"/>
                  </a:cubicBezTo>
                  <a:cubicBezTo>
                    <a:pt x="23" y="44"/>
                    <a:pt x="9" y="49"/>
                    <a:pt x="0" y="52"/>
                  </a:cubicBezTo>
                  <a:cubicBezTo>
                    <a:pt x="2" y="56"/>
                    <a:pt x="6" y="65"/>
                    <a:pt x="10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6" y="69"/>
                    <a:pt x="21" y="70"/>
                    <a:pt x="25" y="69"/>
                  </a:cubicBezTo>
                  <a:cubicBezTo>
                    <a:pt x="28" y="68"/>
                    <a:pt x="25" y="65"/>
                    <a:pt x="28" y="63"/>
                  </a:cubicBezTo>
                  <a:cubicBezTo>
                    <a:pt x="31" y="60"/>
                    <a:pt x="35" y="62"/>
                    <a:pt x="37" y="61"/>
                  </a:cubicBezTo>
                  <a:cubicBezTo>
                    <a:pt x="38" y="60"/>
                    <a:pt x="39" y="55"/>
                    <a:pt x="42" y="54"/>
                  </a:cubicBezTo>
                  <a:cubicBezTo>
                    <a:pt x="44" y="53"/>
                    <a:pt x="47" y="54"/>
                    <a:pt x="47" y="51"/>
                  </a:cubicBezTo>
                  <a:cubicBezTo>
                    <a:pt x="47" y="49"/>
                    <a:pt x="47" y="41"/>
                    <a:pt x="50" y="40"/>
                  </a:cubicBezTo>
                  <a:cubicBezTo>
                    <a:pt x="52" y="40"/>
                    <a:pt x="56" y="37"/>
                    <a:pt x="56" y="36"/>
                  </a:cubicBezTo>
                  <a:cubicBezTo>
                    <a:pt x="56" y="34"/>
                    <a:pt x="61" y="29"/>
                    <a:pt x="63" y="27"/>
                  </a:cubicBezTo>
                  <a:cubicBezTo>
                    <a:pt x="64" y="24"/>
                    <a:pt x="64" y="22"/>
                    <a:pt x="62" y="22"/>
                  </a:cubicBezTo>
                  <a:cubicBezTo>
                    <a:pt x="60" y="22"/>
                    <a:pt x="56" y="15"/>
                    <a:pt x="55" y="14"/>
                  </a:cubicBezTo>
                  <a:cubicBezTo>
                    <a:pt x="54" y="12"/>
                    <a:pt x="48" y="13"/>
                    <a:pt x="42" y="9"/>
                  </a:cubicBezTo>
                  <a:cubicBezTo>
                    <a:pt x="40" y="7"/>
                    <a:pt x="38" y="4"/>
                    <a:pt x="38" y="0"/>
                  </a:cubicBezTo>
                  <a:cubicBezTo>
                    <a:pt x="35" y="2"/>
                    <a:pt x="35" y="2"/>
                    <a:pt x="35" y="2"/>
                  </a:cubicBezTo>
                  <a:lnTo>
                    <a:pt x="32" y="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2" name="Freeform 87"/>
            <p:cNvSpPr>
              <a:spLocks/>
            </p:cNvSpPr>
            <p:nvPr/>
          </p:nvSpPr>
          <p:spPr bwMode="auto">
            <a:xfrm>
              <a:off x="2838" y="1574"/>
              <a:ext cx="27" cy="37"/>
            </a:xfrm>
            <a:custGeom>
              <a:avLst/>
              <a:gdLst>
                <a:gd name="T0" fmla="*/ 7 w 10"/>
                <a:gd name="T1" fmla="*/ 14 h 14"/>
                <a:gd name="T2" fmla="*/ 7 w 10"/>
                <a:gd name="T3" fmla="*/ 12 h 14"/>
                <a:gd name="T4" fmla="*/ 6 w 10"/>
                <a:gd name="T5" fmla="*/ 1 h 14"/>
                <a:gd name="T6" fmla="*/ 1 w 10"/>
                <a:gd name="T7" fmla="*/ 9 h 14"/>
                <a:gd name="T8" fmla="*/ 0 w 10"/>
                <a:gd name="T9" fmla="*/ 9 h 14"/>
                <a:gd name="T10" fmla="*/ 7 w 10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7" y="14"/>
                  </a:moveTo>
                  <a:cubicBezTo>
                    <a:pt x="7" y="13"/>
                    <a:pt x="7" y="12"/>
                    <a:pt x="7" y="12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3" y="0"/>
                    <a:pt x="1" y="7"/>
                    <a:pt x="1" y="9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2" y="14"/>
                    <a:pt x="5" y="14"/>
                    <a:pt x="7" y="14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3" name="Freeform 88"/>
            <p:cNvSpPr>
              <a:spLocks/>
            </p:cNvSpPr>
            <p:nvPr/>
          </p:nvSpPr>
          <p:spPr bwMode="auto">
            <a:xfrm>
              <a:off x="2865" y="1571"/>
              <a:ext cx="104" cy="83"/>
            </a:xfrm>
            <a:custGeom>
              <a:avLst/>
              <a:gdLst>
                <a:gd name="T0" fmla="*/ 6 w 39"/>
                <a:gd name="T1" fmla="*/ 29 h 31"/>
                <a:gd name="T2" fmla="*/ 25 w 39"/>
                <a:gd name="T3" fmla="*/ 31 h 31"/>
                <a:gd name="T4" fmla="*/ 28 w 39"/>
                <a:gd name="T5" fmla="*/ 24 h 31"/>
                <a:gd name="T6" fmla="*/ 33 w 39"/>
                <a:gd name="T7" fmla="*/ 18 h 31"/>
                <a:gd name="T8" fmla="*/ 33 w 39"/>
                <a:gd name="T9" fmla="*/ 12 h 31"/>
                <a:gd name="T10" fmla="*/ 36 w 39"/>
                <a:gd name="T11" fmla="*/ 12 h 31"/>
                <a:gd name="T12" fmla="*/ 39 w 39"/>
                <a:gd name="T13" fmla="*/ 10 h 31"/>
                <a:gd name="T14" fmla="*/ 36 w 39"/>
                <a:gd name="T15" fmla="*/ 0 h 31"/>
                <a:gd name="T16" fmla="*/ 27 w 39"/>
                <a:gd name="T17" fmla="*/ 11 h 31"/>
                <a:gd name="T18" fmla="*/ 12 w 39"/>
                <a:gd name="T19" fmla="*/ 18 h 31"/>
                <a:gd name="T20" fmla="*/ 2 w 39"/>
                <a:gd name="T21" fmla="*/ 21 h 31"/>
                <a:gd name="T22" fmla="*/ 0 w 39"/>
                <a:gd name="T23" fmla="*/ 20 h 31"/>
                <a:gd name="T24" fmla="*/ 6 w 39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6" y="29"/>
                  </a:moveTo>
                  <a:cubicBezTo>
                    <a:pt x="7" y="29"/>
                    <a:pt x="20" y="31"/>
                    <a:pt x="25" y="31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7" y="5"/>
                    <a:pt x="37" y="0"/>
                    <a:pt x="36" y="0"/>
                  </a:cubicBezTo>
                  <a:cubicBezTo>
                    <a:pt x="35" y="0"/>
                    <a:pt x="29" y="6"/>
                    <a:pt x="27" y="11"/>
                  </a:cubicBezTo>
                  <a:cubicBezTo>
                    <a:pt x="24" y="16"/>
                    <a:pt x="18" y="19"/>
                    <a:pt x="12" y="18"/>
                  </a:cubicBezTo>
                  <a:cubicBezTo>
                    <a:pt x="6" y="17"/>
                    <a:pt x="4" y="20"/>
                    <a:pt x="2" y="21"/>
                  </a:cubicBezTo>
                  <a:cubicBezTo>
                    <a:pt x="2" y="21"/>
                    <a:pt x="1" y="21"/>
                    <a:pt x="0" y="20"/>
                  </a:cubicBezTo>
                  <a:cubicBezTo>
                    <a:pt x="1" y="25"/>
                    <a:pt x="6" y="28"/>
                    <a:pt x="6" y="29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6" name="Freeform 90"/>
            <p:cNvSpPr>
              <a:spLocks/>
            </p:cNvSpPr>
            <p:nvPr/>
          </p:nvSpPr>
          <p:spPr bwMode="auto">
            <a:xfrm>
              <a:off x="4185" y="2052"/>
              <a:ext cx="27" cy="18"/>
            </a:xfrm>
            <a:custGeom>
              <a:avLst/>
              <a:gdLst>
                <a:gd name="T0" fmla="*/ 4 w 10"/>
                <a:gd name="T1" fmla="*/ 7 h 7"/>
                <a:gd name="T2" fmla="*/ 9 w 10"/>
                <a:gd name="T3" fmla="*/ 5 h 7"/>
                <a:gd name="T4" fmla="*/ 9 w 10"/>
                <a:gd name="T5" fmla="*/ 0 h 7"/>
                <a:gd name="T6" fmla="*/ 5 w 10"/>
                <a:gd name="T7" fmla="*/ 2 h 7"/>
                <a:gd name="T8" fmla="*/ 0 w 10"/>
                <a:gd name="T9" fmla="*/ 1 h 7"/>
                <a:gd name="T10" fmla="*/ 4 w 10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4" y="7"/>
                  </a:moveTo>
                  <a:cubicBezTo>
                    <a:pt x="7" y="7"/>
                    <a:pt x="7" y="5"/>
                    <a:pt x="9" y="5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1"/>
                    <a:pt x="5" y="1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7"/>
                    <a:pt x="4" y="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7" name="Freeform 91"/>
            <p:cNvSpPr>
              <a:spLocks/>
            </p:cNvSpPr>
            <p:nvPr/>
          </p:nvSpPr>
          <p:spPr bwMode="auto">
            <a:xfrm>
              <a:off x="2584" y="1301"/>
              <a:ext cx="212" cy="206"/>
            </a:xfrm>
            <a:custGeom>
              <a:avLst/>
              <a:gdLst>
                <a:gd name="T0" fmla="*/ 66 w 79"/>
                <a:gd name="T1" fmla="*/ 70 h 77"/>
                <a:gd name="T2" fmla="*/ 70 w 79"/>
                <a:gd name="T3" fmla="*/ 67 h 77"/>
                <a:gd name="T4" fmla="*/ 75 w 79"/>
                <a:gd name="T5" fmla="*/ 70 h 77"/>
                <a:gd name="T6" fmla="*/ 79 w 79"/>
                <a:gd name="T7" fmla="*/ 68 h 77"/>
                <a:gd name="T8" fmla="*/ 74 w 79"/>
                <a:gd name="T9" fmla="*/ 61 h 77"/>
                <a:gd name="T10" fmla="*/ 71 w 79"/>
                <a:gd name="T11" fmla="*/ 56 h 77"/>
                <a:gd name="T12" fmla="*/ 72 w 79"/>
                <a:gd name="T13" fmla="*/ 51 h 77"/>
                <a:gd name="T14" fmla="*/ 68 w 79"/>
                <a:gd name="T15" fmla="*/ 46 h 77"/>
                <a:gd name="T16" fmla="*/ 59 w 79"/>
                <a:gd name="T17" fmla="*/ 40 h 77"/>
                <a:gd name="T18" fmla="*/ 55 w 79"/>
                <a:gd name="T19" fmla="*/ 35 h 77"/>
                <a:gd name="T20" fmla="*/ 54 w 79"/>
                <a:gd name="T21" fmla="*/ 28 h 77"/>
                <a:gd name="T22" fmla="*/ 58 w 79"/>
                <a:gd name="T23" fmla="*/ 22 h 77"/>
                <a:gd name="T24" fmla="*/ 59 w 79"/>
                <a:gd name="T25" fmla="*/ 17 h 77"/>
                <a:gd name="T26" fmla="*/ 55 w 79"/>
                <a:gd name="T27" fmla="*/ 14 h 77"/>
                <a:gd name="T28" fmla="*/ 51 w 79"/>
                <a:gd name="T29" fmla="*/ 9 h 77"/>
                <a:gd name="T30" fmla="*/ 48 w 79"/>
                <a:gd name="T31" fmla="*/ 3 h 77"/>
                <a:gd name="T32" fmla="*/ 40 w 79"/>
                <a:gd name="T33" fmla="*/ 2 h 77"/>
                <a:gd name="T34" fmla="*/ 32 w 79"/>
                <a:gd name="T35" fmla="*/ 0 h 77"/>
                <a:gd name="T36" fmla="*/ 29 w 79"/>
                <a:gd name="T37" fmla="*/ 3 h 77"/>
                <a:gd name="T38" fmla="*/ 29 w 79"/>
                <a:gd name="T39" fmla="*/ 3 h 77"/>
                <a:gd name="T40" fmla="*/ 24 w 79"/>
                <a:gd name="T41" fmla="*/ 6 h 77"/>
                <a:gd name="T42" fmla="*/ 19 w 79"/>
                <a:gd name="T43" fmla="*/ 10 h 77"/>
                <a:gd name="T44" fmla="*/ 20 w 79"/>
                <a:gd name="T45" fmla="*/ 17 h 77"/>
                <a:gd name="T46" fmla="*/ 19 w 79"/>
                <a:gd name="T47" fmla="*/ 23 h 77"/>
                <a:gd name="T48" fmla="*/ 17 w 79"/>
                <a:gd name="T49" fmla="*/ 28 h 77"/>
                <a:gd name="T50" fmla="*/ 0 w 79"/>
                <a:gd name="T51" fmla="*/ 37 h 77"/>
                <a:gd name="T52" fmla="*/ 1 w 79"/>
                <a:gd name="T53" fmla="*/ 41 h 77"/>
                <a:gd name="T54" fmla="*/ 2 w 79"/>
                <a:gd name="T55" fmla="*/ 49 h 77"/>
                <a:gd name="T56" fmla="*/ 9 w 79"/>
                <a:gd name="T57" fmla="*/ 49 h 77"/>
                <a:gd name="T58" fmla="*/ 25 w 79"/>
                <a:gd name="T59" fmla="*/ 58 h 77"/>
                <a:gd name="T60" fmla="*/ 44 w 79"/>
                <a:gd name="T61" fmla="*/ 72 h 77"/>
                <a:gd name="T62" fmla="*/ 53 w 79"/>
                <a:gd name="T63" fmla="*/ 76 h 77"/>
                <a:gd name="T64" fmla="*/ 63 w 79"/>
                <a:gd name="T65" fmla="*/ 77 h 77"/>
                <a:gd name="T66" fmla="*/ 66 w 79"/>
                <a:gd name="T67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77">
                  <a:moveTo>
                    <a:pt x="66" y="70"/>
                  </a:moveTo>
                  <a:cubicBezTo>
                    <a:pt x="67" y="68"/>
                    <a:pt x="67" y="67"/>
                    <a:pt x="70" y="67"/>
                  </a:cubicBezTo>
                  <a:cubicBezTo>
                    <a:pt x="72" y="66"/>
                    <a:pt x="73" y="68"/>
                    <a:pt x="75" y="70"/>
                  </a:cubicBezTo>
                  <a:cubicBezTo>
                    <a:pt x="76" y="69"/>
                    <a:pt x="77" y="68"/>
                    <a:pt x="79" y="68"/>
                  </a:cubicBezTo>
                  <a:cubicBezTo>
                    <a:pt x="76" y="65"/>
                    <a:pt x="74" y="63"/>
                    <a:pt x="74" y="61"/>
                  </a:cubicBezTo>
                  <a:cubicBezTo>
                    <a:pt x="74" y="59"/>
                    <a:pt x="72" y="58"/>
                    <a:pt x="71" y="56"/>
                  </a:cubicBezTo>
                  <a:cubicBezTo>
                    <a:pt x="71" y="54"/>
                    <a:pt x="73" y="52"/>
                    <a:pt x="72" y="51"/>
                  </a:cubicBezTo>
                  <a:cubicBezTo>
                    <a:pt x="71" y="49"/>
                    <a:pt x="70" y="46"/>
                    <a:pt x="68" y="46"/>
                  </a:cubicBezTo>
                  <a:cubicBezTo>
                    <a:pt x="66" y="46"/>
                    <a:pt x="59" y="42"/>
                    <a:pt x="59" y="40"/>
                  </a:cubicBezTo>
                  <a:cubicBezTo>
                    <a:pt x="59" y="38"/>
                    <a:pt x="57" y="36"/>
                    <a:pt x="55" y="35"/>
                  </a:cubicBezTo>
                  <a:cubicBezTo>
                    <a:pt x="54" y="35"/>
                    <a:pt x="53" y="29"/>
                    <a:pt x="54" y="28"/>
                  </a:cubicBezTo>
                  <a:cubicBezTo>
                    <a:pt x="56" y="27"/>
                    <a:pt x="56" y="22"/>
                    <a:pt x="58" y="22"/>
                  </a:cubicBezTo>
                  <a:cubicBezTo>
                    <a:pt x="59" y="22"/>
                    <a:pt x="58" y="19"/>
                    <a:pt x="59" y="17"/>
                  </a:cubicBezTo>
                  <a:cubicBezTo>
                    <a:pt x="59" y="15"/>
                    <a:pt x="57" y="14"/>
                    <a:pt x="55" y="14"/>
                  </a:cubicBezTo>
                  <a:cubicBezTo>
                    <a:pt x="54" y="14"/>
                    <a:pt x="51" y="12"/>
                    <a:pt x="51" y="9"/>
                  </a:cubicBezTo>
                  <a:cubicBezTo>
                    <a:pt x="51" y="7"/>
                    <a:pt x="48" y="4"/>
                    <a:pt x="48" y="3"/>
                  </a:cubicBezTo>
                  <a:cubicBezTo>
                    <a:pt x="48" y="7"/>
                    <a:pt x="41" y="1"/>
                    <a:pt x="40" y="2"/>
                  </a:cubicBezTo>
                  <a:cubicBezTo>
                    <a:pt x="38" y="3"/>
                    <a:pt x="36" y="0"/>
                    <a:pt x="32" y="0"/>
                  </a:cubicBezTo>
                  <a:cubicBezTo>
                    <a:pt x="30" y="0"/>
                    <a:pt x="30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0" y="8"/>
                    <a:pt x="19" y="10"/>
                  </a:cubicBezTo>
                  <a:cubicBezTo>
                    <a:pt x="18" y="13"/>
                    <a:pt x="21" y="15"/>
                    <a:pt x="20" y="17"/>
                  </a:cubicBezTo>
                  <a:cubicBezTo>
                    <a:pt x="19" y="19"/>
                    <a:pt x="19" y="22"/>
                    <a:pt x="19" y="23"/>
                  </a:cubicBezTo>
                  <a:cubicBezTo>
                    <a:pt x="19" y="25"/>
                    <a:pt x="17" y="28"/>
                    <a:pt x="17" y="28"/>
                  </a:cubicBezTo>
                  <a:cubicBezTo>
                    <a:pt x="17" y="28"/>
                    <a:pt x="8" y="33"/>
                    <a:pt x="0" y="37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1" y="43"/>
                    <a:pt x="2" y="46"/>
                    <a:pt x="2" y="49"/>
                  </a:cubicBezTo>
                  <a:cubicBezTo>
                    <a:pt x="6" y="49"/>
                    <a:pt x="6" y="49"/>
                    <a:pt x="9" y="49"/>
                  </a:cubicBezTo>
                  <a:cubicBezTo>
                    <a:pt x="12" y="49"/>
                    <a:pt x="22" y="57"/>
                    <a:pt x="25" y="58"/>
                  </a:cubicBezTo>
                  <a:cubicBezTo>
                    <a:pt x="27" y="59"/>
                    <a:pt x="41" y="70"/>
                    <a:pt x="44" y="72"/>
                  </a:cubicBezTo>
                  <a:cubicBezTo>
                    <a:pt x="47" y="75"/>
                    <a:pt x="52" y="76"/>
                    <a:pt x="53" y="76"/>
                  </a:cubicBezTo>
                  <a:cubicBezTo>
                    <a:pt x="55" y="76"/>
                    <a:pt x="59" y="76"/>
                    <a:pt x="63" y="77"/>
                  </a:cubicBezTo>
                  <a:cubicBezTo>
                    <a:pt x="64" y="74"/>
                    <a:pt x="65" y="70"/>
                    <a:pt x="66" y="70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8" name="Freeform 92"/>
            <p:cNvSpPr>
              <a:spLocks/>
            </p:cNvSpPr>
            <p:nvPr/>
          </p:nvSpPr>
          <p:spPr bwMode="auto">
            <a:xfrm>
              <a:off x="2753" y="1478"/>
              <a:ext cx="40" cy="40"/>
            </a:xfrm>
            <a:custGeom>
              <a:avLst/>
              <a:gdLst>
                <a:gd name="T0" fmla="*/ 5 w 15"/>
                <a:gd name="T1" fmla="*/ 11 h 15"/>
                <a:gd name="T2" fmla="*/ 9 w 15"/>
                <a:gd name="T3" fmla="*/ 15 h 15"/>
                <a:gd name="T4" fmla="*/ 15 w 15"/>
                <a:gd name="T5" fmla="*/ 15 h 15"/>
                <a:gd name="T6" fmla="*/ 11 w 15"/>
                <a:gd name="T7" fmla="*/ 5 h 15"/>
                <a:gd name="T8" fmla="*/ 12 w 15"/>
                <a:gd name="T9" fmla="*/ 4 h 15"/>
                <a:gd name="T10" fmla="*/ 7 w 15"/>
                <a:gd name="T11" fmla="*/ 1 h 15"/>
                <a:gd name="T12" fmla="*/ 3 w 15"/>
                <a:gd name="T13" fmla="*/ 4 h 15"/>
                <a:gd name="T14" fmla="*/ 0 w 15"/>
                <a:gd name="T15" fmla="*/ 11 h 15"/>
                <a:gd name="T16" fmla="*/ 5 w 15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5" y="11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1"/>
                    <a:pt x="11" y="6"/>
                    <a:pt x="11" y="5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0" y="2"/>
                    <a:pt x="9" y="0"/>
                    <a:pt x="7" y="1"/>
                  </a:cubicBezTo>
                  <a:cubicBezTo>
                    <a:pt x="4" y="1"/>
                    <a:pt x="4" y="2"/>
                    <a:pt x="3" y="4"/>
                  </a:cubicBezTo>
                  <a:cubicBezTo>
                    <a:pt x="2" y="4"/>
                    <a:pt x="1" y="8"/>
                    <a:pt x="0" y="11"/>
                  </a:cubicBezTo>
                  <a:cubicBezTo>
                    <a:pt x="2" y="11"/>
                    <a:pt x="5" y="11"/>
                    <a:pt x="5" y="1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29" name="Freeform 93"/>
            <p:cNvSpPr>
              <a:spLocks noEditPoints="1"/>
            </p:cNvSpPr>
            <p:nvPr/>
          </p:nvSpPr>
          <p:spPr bwMode="auto">
            <a:xfrm>
              <a:off x="1654" y="938"/>
              <a:ext cx="316" cy="262"/>
            </a:xfrm>
            <a:custGeom>
              <a:avLst/>
              <a:gdLst>
                <a:gd name="T0" fmla="*/ 103 w 118"/>
                <a:gd name="T1" fmla="*/ 22 h 98"/>
                <a:gd name="T2" fmla="*/ 99 w 118"/>
                <a:gd name="T3" fmla="*/ 21 h 98"/>
                <a:gd name="T4" fmla="*/ 94 w 118"/>
                <a:gd name="T5" fmla="*/ 18 h 98"/>
                <a:gd name="T6" fmla="*/ 86 w 118"/>
                <a:gd name="T7" fmla="*/ 17 h 98"/>
                <a:gd name="T8" fmla="*/ 81 w 118"/>
                <a:gd name="T9" fmla="*/ 14 h 98"/>
                <a:gd name="T10" fmla="*/ 79 w 118"/>
                <a:gd name="T11" fmla="*/ 10 h 98"/>
                <a:gd name="T12" fmla="*/ 76 w 118"/>
                <a:gd name="T13" fmla="*/ 12 h 98"/>
                <a:gd name="T14" fmla="*/ 73 w 118"/>
                <a:gd name="T15" fmla="*/ 10 h 98"/>
                <a:gd name="T16" fmla="*/ 68 w 118"/>
                <a:gd name="T17" fmla="*/ 6 h 98"/>
                <a:gd name="T18" fmla="*/ 64 w 118"/>
                <a:gd name="T19" fmla="*/ 4 h 98"/>
                <a:gd name="T20" fmla="*/ 61 w 118"/>
                <a:gd name="T21" fmla="*/ 1 h 98"/>
                <a:gd name="T22" fmla="*/ 60 w 118"/>
                <a:gd name="T23" fmla="*/ 0 h 98"/>
                <a:gd name="T24" fmla="*/ 58 w 118"/>
                <a:gd name="T25" fmla="*/ 0 h 98"/>
                <a:gd name="T26" fmla="*/ 54 w 118"/>
                <a:gd name="T27" fmla="*/ 7 h 98"/>
                <a:gd name="T28" fmla="*/ 45 w 118"/>
                <a:gd name="T29" fmla="*/ 13 h 98"/>
                <a:gd name="T30" fmla="*/ 40 w 118"/>
                <a:gd name="T31" fmla="*/ 18 h 98"/>
                <a:gd name="T32" fmla="*/ 30 w 118"/>
                <a:gd name="T33" fmla="*/ 15 h 98"/>
                <a:gd name="T34" fmla="*/ 25 w 118"/>
                <a:gd name="T35" fmla="*/ 18 h 98"/>
                <a:gd name="T36" fmla="*/ 26 w 118"/>
                <a:gd name="T37" fmla="*/ 26 h 98"/>
                <a:gd name="T38" fmla="*/ 19 w 118"/>
                <a:gd name="T39" fmla="*/ 26 h 98"/>
                <a:gd name="T40" fmla="*/ 14 w 118"/>
                <a:gd name="T41" fmla="*/ 24 h 98"/>
                <a:gd name="T42" fmla="*/ 7 w 118"/>
                <a:gd name="T43" fmla="*/ 25 h 98"/>
                <a:gd name="T44" fmla="*/ 2 w 118"/>
                <a:gd name="T45" fmla="*/ 28 h 98"/>
                <a:gd name="T46" fmla="*/ 3 w 118"/>
                <a:gd name="T47" fmla="*/ 33 h 98"/>
                <a:gd name="T48" fmla="*/ 13 w 118"/>
                <a:gd name="T49" fmla="*/ 37 h 98"/>
                <a:gd name="T50" fmla="*/ 20 w 118"/>
                <a:gd name="T51" fmla="*/ 39 h 98"/>
                <a:gd name="T52" fmla="*/ 23 w 118"/>
                <a:gd name="T53" fmla="*/ 42 h 98"/>
                <a:gd name="T54" fmla="*/ 29 w 118"/>
                <a:gd name="T55" fmla="*/ 49 h 98"/>
                <a:gd name="T56" fmla="*/ 31 w 118"/>
                <a:gd name="T57" fmla="*/ 55 h 98"/>
                <a:gd name="T58" fmla="*/ 30 w 118"/>
                <a:gd name="T59" fmla="*/ 65 h 98"/>
                <a:gd name="T60" fmla="*/ 26 w 118"/>
                <a:gd name="T61" fmla="*/ 80 h 98"/>
                <a:gd name="T62" fmla="*/ 26 w 118"/>
                <a:gd name="T63" fmla="*/ 80 h 98"/>
                <a:gd name="T64" fmla="*/ 30 w 118"/>
                <a:gd name="T65" fmla="*/ 82 h 98"/>
                <a:gd name="T66" fmla="*/ 38 w 118"/>
                <a:gd name="T67" fmla="*/ 86 h 98"/>
                <a:gd name="T68" fmla="*/ 45 w 118"/>
                <a:gd name="T69" fmla="*/ 85 h 98"/>
                <a:gd name="T70" fmla="*/ 48 w 118"/>
                <a:gd name="T71" fmla="*/ 86 h 98"/>
                <a:gd name="T72" fmla="*/ 58 w 118"/>
                <a:gd name="T73" fmla="*/ 88 h 98"/>
                <a:gd name="T74" fmla="*/ 66 w 118"/>
                <a:gd name="T75" fmla="*/ 89 h 98"/>
                <a:gd name="T76" fmla="*/ 66 w 118"/>
                <a:gd name="T77" fmla="*/ 86 h 98"/>
                <a:gd name="T78" fmla="*/ 72 w 118"/>
                <a:gd name="T79" fmla="*/ 79 h 98"/>
                <a:gd name="T80" fmla="*/ 87 w 118"/>
                <a:gd name="T81" fmla="*/ 82 h 98"/>
                <a:gd name="T82" fmla="*/ 96 w 118"/>
                <a:gd name="T83" fmla="*/ 79 h 98"/>
                <a:gd name="T84" fmla="*/ 101 w 118"/>
                <a:gd name="T85" fmla="*/ 75 h 98"/>
                <a:gd name="T86" fmla="*/ 102 w 118"/>
                <a:gd name="T87" fmla="*/ 73 h 98"/>
                <a:gd name="T88" fmla="*/ 99 w 118"/>
                <a:gd name="T89" fmla="*/ 71 h 98"/>
                <a:gd name="T90" fmla="*/ 97 w 118"/>
                <a:gd name="T91" fmla="*/ 67 h 98"/>
                <a:gd name="T92" fmla="*/ 94 w 118"/>
                <a:gd name="T93" fmla="*/ 63 h 98"/>
                <a:gd name="T94" fmla="*/ 96 w 118"/>
                <a:gd name="T95" fmla="*/ 61 h 98"/>
                <a:gd name="T96" fmla="*/ 98 w 118"/>
                <a:gd name="T97" fmla="*/ 58 h 98"/>
                <a:gd name="T98" fmla="*/ 97 w 118"/>
                <a:gd name="T99" fmla="*/ 54 h 98"/>
                <a:gd name="T100" fmla="*/ 95 w 118"/>
                <a:gd name="T101" fmla="*/ 50 h 98"/>
                <a:gd name="T102" fmla="*/ 92 w 118"/>
                <a:gd name="T103" fmla="*/ 50 h 98"/>
                <a:gd name="T104" fmla="*/ 91 w 118"/>
                <a:gd name="T105" fmla="*/ 47 h 98"/>
                <a:gd name="T106" fmla="*/ 96 w 118"/>
                <a:gd name="T107" fmla="*/ 41 h 98"/>
                <a:gd name="T108" fmla="*/ 100 w 118"/>
                <a:gd name="T109" fmla="*/ 38 h 98"/>
                <a:gd name="T110" fmla="*/ 102 w 118"/>
                <a:gd name="T111" fmla="*/ 31 h 98"/>
                <a:gd name="T112" fmla="*/ 105 w 118"/>
                <a:gd name="T113" fmla="*/ 25 h 98"/>
                <a:gd name="T114" fmla="*/ 103 w 118"/>
                <a:gd name="T115" fmla="*/ 22 h 98"/>
                <a:gd name="T116" fmla="*/ 116 w 118"/>
                <a:gd name="T117" fmla="*/ 83 h 98"/>
                <a:gd name="T118" fmla="*/ 111 w 118"/>
                <a:gd name="T119" fmla="*/ 87 h 98"/>
                <a:gd name="T120" fmla="*/ 114 w 118"/>
                <a:gd name="T121" fmla="*/ 98 h 98"/>
                <a:gd name="T122" fmla="*/ 116 w 118"/>
                <a:gd name="T123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8">
                  <a:moveTo>
                    <a:pt x="103" y="22"/>
                  </a:moveTo>
                  <a:cubicBezTo>
                    <a:pt x="102" y="22"/>
                    <a:pt x="101" y="21"/>
                    <a:pt x="99" y="21"/>
                  </a:cubicBezTo>
                  <a:cubicBezTo>
                    <a:pt x="97" y="21"/>
                    <a:pt x="95" y="20"/>
                    <a:pt x="94" y="18"/>
                  </a:cubicBezTo>
                  <a:cubicBezTo>
                    <a:pt x="93" y="17"/>
                    <a:pt x="87" y="16"/>
                    <a:pt x="86" y="17"/>
                  </a:cubicBezTo>
                  <a:cubicBezTo>
                    <a:pt x="84" y="17"/>
                    <a:pt x="83" y="14"/>
                    <a:pt x="81" y="14"/>
                  </a:cubicBezTo>
                  <a:cubicBezTo>
                    <a:pt x="80" y="15"/>
                    <a:pt x="79" y="12"/>
                    <a:pt x="79" y="10"/>
                  </a:cubicBezTo>
                  <a:cubicBezTo>
                    <a:pt x="79" y="9"/>
                    <a:pt x="77" y="11"/>
                    <a:pt x="76" y="12"/>
                  </a:cubicBezTo>
                  <a:cubicBezTo>
                    <a:pt x="74" y="13"/>
                    <a:pt x="73" y="11"/>
                    <a:pt x="73" y="10"/>
                  </a:cubicBezTo>
                  <a:cubicBezTo>
                    <a:pt x="73" y="8"/>
                    <a:pt x="70" y="7"/>
                    <a:pt x="68" y="6"/>
                  </a:cubicBezTo>
                  <a:cubicBezTo>
                    <a:pt x="67" y="6"/>
                    <a:pt x="65" y="3"/>
                    <a:pt x="64" y="4"/>
                  </a:cubicBezTo>
                  <a:cubicBezTo>
                    <a:pt x="63" y="5"/>
                    <a:pt x="61" y="2"/>
                    <a:pt x="61" y="1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6" y="0"/>
                    <a:pt x="53" y="2"/>
                    <a:pt x="54" y="7"/>
                  </a:cubicBezTo>
                  <a:cubicBezTo>
                    <a:pt x="54" y="12"/>
                    <a:pt x="50" y="12"/>
                    <a:pt x="45" y="13"/>
                  </a:cubicBezTo>
                  <a:cubicBezTo>
                    <a:pt x="40" y="13"/>
                    <a:pt x="42" y="17"/>
                    <a:pt x="40" y="18"/>
                  </a:cubicBezTo>
                  <a:cubicBezTo>
                    <a:pt x="38" y="20"/>
                    <a:pt x="31" y="17"/>
                    <a:pt x="30" y="15"/>
                  </a:cubicBezTo>
                  <a:cubicBezTo>
                    <a:pt x="29" y="12"/>
                    <a:pt x="23" y="15"/>
                    <a:pt x="25" y="18"/>
                  </a:cubicBezTo>
                  <a:cubicBezTo>
                    <a:pt x="28" y="21"/>
                    <a:pt x="28" y="25"/>
                    <a:pt x="26" y="26"/>
                  </a:cubicBezTo>
                  <a:cubicBezTo>
                    <a:pt x="25" y="28"/>
                    <a:pt x="21" y="25"/>
                    <a:pt x="19" y="26"/>
                  </a:cubicBezTo>
                  <a:cubicBezTo>
                    <a:pt x="17" y="28"/>
                    <a:pt x="17" y="25"/>
                    <a:pt x="14" y="24"/>
                  </a:cubicBezTo>
                  <a:cubicBezTo>
                    <a:pt x="12" y="23"/>
                    <a:pt x="11" y="25"/>
                    <a:pt x="7" y="25"/>
                  </a:cubicBezTo>
                  <a:cubicBezTo>
                    <a:pt x="2" y="24"/>
                    <a:pt x="0" y="27"/>
                    <a:pt x="2" y="28"/>
                  </a:cubicBezTo>
                  <a:cubicBezTo>
                    <a:pt x="3" y="30"/>
                    <a:pt x="1" y="32"/>
                    <a:pt x="3" y="33"/>
                  </a:cubicBezTo>
                  <a:cubicBezTo>
                    <a:pt x="4" y="35"/>
                    <a:pt x="9" y="35"/>
                    <a:pt x="13" y="37"/>
                  </a:cubicBezTo>
                  <a:cubicBezTo>
                    <a:pt x="17" y="39"/>
                    <a:pt x="18" y="37"/>
                    <a:pt x="20" y="39"/>
                  </a:cubicBezTo>
                  <a:cubicBezTo>
                    <a:pt x="22" y="40"/>
                    <a:pt x="23" y="39"/>
                    <a:pt x="23" y="42"/>
                  </a:cubicBezTo>
                  <a:cubicBezTo>
                    <a:pt x="23" y="45"/>
                    <a:pt x="25" y="48"/>
                    <a:pt x="29" y="49"/>
                  </a:cubicBezTo>
                  <a:cubicBezTo>
                    <a:pt x="33" y="50"/>
                    <a:pt x="30" y="53"/>
                    <a:pt x="31" y="55"/>
                  </a:cubicBezTo>
                  <a:cubicBezTo>
                    <a:pt x="33" y="58"/>
                    <a:pt x="30" y="62"/>
                    <a:pt x="30" y="65"/>
                  </a:cubicBezTo>
                  <a:cubicBezTo>
                    <a:pt x="31" y="68"/>
                    <a:pt x="28" y="79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1"/>
                    <a:pt x="30" y="81"/>
                    <a:pt x="30" y="82"/>
                  </a:cubicBezTo>
                  <a:cubicBezTo>
                    <a:pt x="32" y="83"/>
                    <a:pt x="36" y="84"/>
                    <a:pt x="38" y="86"/>
                  </a:cubicBezTo>
                  <a:cubicBezTo>
                    <a:pt x="41" y="87"/>
                    <a:pt x="45" y="87"/>
                    <a:pt x="45" y="85"/>
                  </a:cubicBezTo>
                  <a:cubicBezTo>
                    <a:pt x="45" y="83"/>
                    <a:pt x="47" y="85"/>
                    <a:pt x="48" y="86"/>
                  </a:cubicBezTo>
                  <a:cubicBezTo>
                    <a:pt x="50" y="87"/>
                    <a:pt x="55" y="88"/>
                    <a:pt x="58" y="88"/>
                  </a:cubicBezTo>
                  <a:cubicBezTo>
                    <a:pt x="60" y="89"/>
                    <a:pt x="63" y="89"/>
                    <a:pt x="66" y="89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4" y="82"/>
                    <a:pt x="68" y="79"/>
                    <a:pt x="72" y="79"/>
                  </a:cubicBezTo>
                  <a:cubicBezTo>
                    <a:pt x="76" y="78"/>
                    <a:pt x="85" y="80"/>
                    <a:pt x="87" y="82"/>
                  </a:cubicBezTo>
                  <a:cubicBezTo>
                    <a:pt x="89" y="83"/>
                    <a:pt x="92" y="83"/>
                    <a:pt x="96" y="79"/>
                  </a:cubicBezTo>
                  <a:cubicBezTo>
                    <a:pt x="98" y="77"/>
                    <a:pt x="100" y="76"/>
                    <a:pt x="101" y="75"/>
                  </a:cubicBezTo>
                  <a:cubicBezTo>
                    <a:pt x="102" y="74"/>
                    <a:pt x="102" y="73"/>
                    <a:pt x="102" y="73"/>
                  </a:cubicBezTo>
                  <a:cubicBezTo>
                    <a:pt x="103" y="71"/>
                    <a:pt x="100" y="72"/>
                    <a:pt x="99" y="71"/>
                  </a:cubicBezTo>
                  <a:cubicBezTo>
                    <a:pt x="97" y="71"/>
                    <a:pt x="96" y="69"/>
                    <a:pt x="97" y="67"/>
                  </a:cubicBezTo>
                  <a:cubicBezTo>
                    <a:pt x="98" y="66"/>
                    <a:pt x="96" y="65"/>
                    <a:pt x="94" y="63"/>
                  </a:cubicBezTo>
                  <a:cubicBezTo>
                    <a:pt x="93" y="61"/>
                    <a:pt x="95" y="62"/>
                    <a:pt x="96" y="61"/>
                  </a:cubicBezTo>
                  <a:cubicBezTo>
                    <a:pt x="97" y="61"/>
                    <a:pt x="99" y="59"/>
                    <a:pt x="98" y="58"/>
                  </a:cubicBezTo>
                  <a:cubicBezTo>
                    <a:pt x="97" y="58"/>
                    <a:pt x="96" y="56"/>
                    <a:pt x="97" y="54"/>
                  </a:cubicBezTo>
                  <a:cubicBezTo>
                    <a:pt x="98" y="52"/>
                    <a:pt x="95" y="52"/>
                    <a:pt x="95" y="50"/>
                  </a:cubicBezTo>
                  <a:cubicBezTo>
                    <a:pt x="95" y="49"/>
                    <a:pt x="93" y="48"/>
                    <a:pt x="92" y="50"/>
                  </a:cubicBezTo>
                  <a:cubicBezTo>
                    <a:pt x="90" y="52"/>
                    <a:pt x="90" y="51"/>
                    <a:pt x="91" y="47"/>
                  </a:cubicBezTo>
                  <a:cubicBezTo>
                    <a:pt x="92" y="44"/>
                    <a:pt x="96" y="43"/>
                    <a:pt x="96" y="41"/>
                  </a:cubicBezTo>
                  <a:cubicBezTo>
                    <a:pt x="96" y="39"/>
                    <a:pt x="98" y="38"/>
                    <a:pt x="100" y="38"/>
                  </a:cubicBezTo>
                  <a:cubicBezTo>
                    <a:pt x="102" y="38"/>
                    <a:pt x="101" y="34"/>
                    <a:pt x="102" y="31"/>
                  </a:cubicBezTo>
                  <a:cubicBezTo>
                    <a:pt x="102" y="29"/>
                    <a:pt x="103" y="27"/>
                    <a:pt x="105" y="25"/>
                  </a:cubicBezTo>
                  <a:cubicBezTo>
                    <a:pt x="107" y="23"/>
                    <a:pt x="104" y="22"/>
                    <a:pt x="103" y="22"/>
                  </a:cubicBezTo>
                  <a:close/>
                  <a:moveTo>
                    <a:pt x="116" y="83"/>
                  </a:moveTo>
                  <a:cubicBezTo>
                    <a:pt x="115" y="83"/>
                    <a:pt x="114" y="85"/>
                    <a:pt x="111" y="87"/>
                  </a:cubicBezTo>
                  <a:cubicBezTo>
                    <a:pt x="108" y="89"/>
                    <a:pt x="111" y="98"/>
                    <a:pt x="114" y="98"/>
                  </a:cubicBezTo>
                  <a:cubicBezTo>
                    <a:pt x="118" y="97"/>
                    <a:pt x="117" y="83"/>
                    <a:pt x="116" y="8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0" name="Freeform 94"/>
            <p:cNvSpPr>
              <a:spLocks noEditPoints="1"/>
            </p:cNvSpPr>
            <p:nvPr/>
          </p:nvSpPr>
          <p:spPr bwMode="auto">
            <a:xfrm>
              <a:off x="1558" y="1138"/>
              <a:ext cx="275" cy="198"/>
            </a:xfrm>
            <a:custGeom>
              <a:avLst/>
              <a:gdLst>
                <a:gd name="T0" fmla="*/ 102 w 103"/>
                <a:gd name="T1" fmla="*/ 14 h 74"/>
                <a:gd name="T2" fmla="*/ 94 w 103"/>
                <a:gd name="T3" fmla="*/ 13 h 74"/>
                <a:gd name="T4" fmla="*/ 84 w 103"/>
                <a:gd name="T5" fmla="*/ 11 h 74"/>
                <a:gd name="T6" fmla="*/ 81 w 103"/>
                <a:gd name="T7" fmla="*/ 10 h 74"/>
                <a:gd name="T8" fmla="*/ 74 w 103"/>
                <a:gd name="T9" fmla="*/ 11 h 74"/>
                <a:gd name="T10" fmla="*/ 66 w 103"/>
                <a:gd name="T11" fmla="*/ 7 h 74"/>
                <a:gd name="T12" fmla="*/ 62 w 103"/>
                <a:gd name="T13" fmla="*/ 5 h 74"/>
                <a:gd name="T14" fmla="*/ 48 w 103"/>
                <a:gd name="T15" fmla="*/ 3 h 74"/>
                <a:gd name="T16" fmla="*/ 21 w 103"/>
                <a:gd name="T17" fmla="*/ 3 h 74"/>
                <a:gd name="T18" fmla="*/ 12 w 103"/>
                <a:gd name="T19" fmla="*/ 0 h 74"/>
                <a:gd name="T20" fmla="*/ 5 w 103"/>
                <a:gd name="T21" fmla="*/ 5 h 74"/>
                <a:gd name="T22" fmla="*/ 3 w 103"/>
                <a:gd name="T23" fmla="*/ 10 h 74"/>
                <a:gd name="T24" fmla="*/ 5 w 103"/>
                <a:gd name="T25" fmla="*/ 18 h 74"/>
                <a:gd name="T26" fmla="*/ 7 w 103"/>
                <a:gd name="T27" fmla="*/ 17 h 74"/>
                <a:gd name="T28" fmla="*/ 10 w 103"/>
                <a:gd name="T29" fmla="*/ 18 h 74"/>
                <a:gd name="T30" fmla="*/ 15 w 103"/>
                <a:gd name="T31" fmla="*/ 19 h 74"/>
                <a:gd name="T32" fmla="*/ 18 w 103"/>
                <a:gd name="T33" fmla="*/ 19 h 74"/>
                <a:gd name="T34" fmla="*/ 23 w 103"/>
                <a:gd name="T35" fmla="*/ 20 h 74"/>
                <a:gd name="T36" fmla="*/ 25 w 103"/>
                <a:gd name="T37" fmla="*/ 23 h 74"/>
                <a:gd name="T38" fmla="*/ 20 w 103"/>
                <a:gd name="T39" fmla="*/ 28 h 74"/>
                <a:gd name="T40" fmla="*/ 20 w 103"/>
                <a:gd name="T41" fmla="*/ 35 h 74"/>
                <a:gd name="T42" fmla="*/ 19 w 103"/>
                <a:gd name="T43" fmla="*/ 41 h 74"/>
                <a:gd name="T44" fmla="*/ 17 w 103"/>
                <a:gd name="T45" fmla="*/ 44 h 74"/>
                <a:gd name="T46" fmla="*/ 19 w 103"/>
                <a:gd name="T47" fmla="*/ 48 h 74"/>
                <a:gd name="T48" fmla="*/ 17 w 103"/>
                <a:gd name="T49" fmla="*/ 52 h 74"/>
                <a:gd name="T50" fmla="*/ 19 w 103"/>
                <a:gd name="T51" fmla="*/ 56 h 74"/>
                <a:gd name="T52" fmla="*/ 16 w 103"/>
                <a:gd name="T53" fmla="*/ 61 h 74"/>
                <a:gd name="T54" fmla="*/ 17 w 103"/>
                <a:gd name="T55" fmla="*/ 64 h 74"/>
                <a:gd name="T56" fmla="*/ 21 w 103"/>
                <a:gd name="T57" fmla="*/ 64 h 74"/>
                <a:gd name="T58" fmla="*/ 31 w 103"/>
                <a:gd name="T59" fmla="*/ 74 h 74"/>
                <a:gd name="T60" fmla="*/ 33 w 103"/>
                <a:gd name="T61" fmla="*/ 71 h 74"/>
                <a:gd name="T62" fmla="*/ 37 w 103"/>
                <a:gd name="T63" fmla="*/ 71 h 74"/>
                <a:gd name="T64" fmla="*/ 45 w 103"/>
                <a:gd name="T65" fmla="*/ 68 h 74"/>
                <a:gd name="T66" fmla="*/ 55 w 103"/>
                <a:gd name="T67" fmla="*/ 67 h 74"/>
                <a:gd name="T68" fmla="*/ 61 w 103"/>
                <a:gd name="T69" fmla="*/ 65 h 74"/>
                <a:gd name="T70" fmla="*/ 67 w 103"/>
                <a:gd name="T71" fmla="*/ 60 h 74"/>
                <a:gd name="T72" fmla="*/ 70 w 103"/>
                <a:gd name="T73" fmla="*/ 55 h 74"/>
                <a:gd name="T74" fmla="*/ 76 w 103"/>
                <a:gd name="T75" fmla="*/ 48 h 74"/>
                <a:gd name="T76" fmla="*/ 76 w 103"/>
                <a:gd name="T77" fmla="*/ 37 h 74"/>
                <a:gd name="T78" fmla="*/ 83 w 103"/>
                <a:gd name="T79" fmla="*/ 29 h 74"/>
                <a:gd name="T80" fmla="*/ 90 w 103"/>
                <a:gd name="T81" fmla="*/ 25 h 74"/>
                <a:gd name="T82" fmla="*/ 99 w 103"/>
                <a:gd name="T83" fmla="*/ 20 h 74"/>
                <a:gd name="T84" fmla="*/ 102 w 103"/>
                <a:gd name="T85" fmla="*/ 14 h 74"/>
                <a:gd name="T86" fmla="*/ 103 w 103"/>
                <a:gd name="T87" fmla="*/ 40 h 74"/>
                <a:gd name="T88" fmla="*/ 96 w 103"/>
                <a:gd name="T89" fmla="*/ 42 h 74"/>
                <a:gd name="T90" fmla="*/ 103 w 103"/>
                <a:gd name="T91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4">
                  <a:moveTo>
                    <a:pt x="102" y="14"/>
                  </a:moveTo>
                  <a:cubicBezTo>
                    <a:pt x="99" y="14"/>
                    <a:pt x="96" y="14"/>
                    <a:pt x="94" y="13"/>
                  </a:cubicBezTo>
                  <a:cubicBezTo>
                    <a:pt x="91" y="13"/>
                    <a:pt x="86" y="12"/>
                    <a:pt x="84" y="11"/>
                  </a:cubicBezTo>
                  <a:cubicBezTo>
                    <a:pt x="83" y="10"/>
                    <a:pt x="81" y="8"/>
                    <a:pt x="81" y="10"/>
                  </a:cubicBezTo>
                  <a:cubicBezTo>
                    <a:pt x="81" y="12"/>
                    <a:pt x="77" y="12"/>
                    <a:pt x="74" y="11"/>
                  </a:cubicBezTo>
                  <a:cubicBezTo>
                    <a:pt x="72" y="9"/>
                    <a:pt x="68" y="8"/>
                    <a:pt x="66" y="7"/>
                  </a:cubicBezTo>
                  <a:cubicBezTo>
                    <a:pt x="66" y="6"/>
                    <a:pt x="64" y="6"/>
                    <a:pt x="62" y="5"/>
                  </a:cubicBezTo>
                  <a:cubicBezTo>
                    <a:pt x="59" y="5"/>
                    <a:pt x="53" y="3"/>
                    <a:pt x="48" y="3"/>
                  </a:cubicBezTo>
                  <a:cubicBezTo>
                    <a:pt x="43" y="4"/>
                    <a:pt x="28" y="2"/>
                    <a:pt x="21" y="3"/>
                  </a:cubicBezTo>
                  <a:cubicBezTo>
                    <a:pt x="15" y="3"/>
                    <a:pt x="15" y="0"/>
                    <a:pt x="12" y="0"/>
                  </a:cubicBezTo>
                  <a:cubicBezTo>
                    <a:pt x="8" y="0"/>
                    <a:pt x="10" y="4"/>
                    <a:pt x="5" y="5"/>
                  </a:cubicBezTo>
                  <a:cubicBezTo>
                    <a:pt x="0" y="5"/>
                    <a:pt x="0" y="8"/>
                    <a:pt x="3" y="10"/>
                  </a:cubicBezTo>
                  <a:cubicBezTo>
                    <a:pt x="5" y="12"/>
                    <a:pt x="5" y="15"/>
                    <a:pt x="5" y="18"/>
                  </a:cubicBezTo>
                  <a:cubicBezTo>
                    <a:pt x="6" y="18"/>
                    <a:pt x="6" y="18"/>
                    <a:pt x="7" y="17"/>
                  </a:cubicBezTo>
                  <a:cubicBezTo>
                    <a:pt x="8" y="16"/>
                    <a:pt x="10" y="16"/>
                    <a:pt x="10" y="18"/>
                  </a:cubicBezTo>
                  <a:cubicBezTo>
                    <a:pt x="10" y="19"/>
                    <a:pt x="13" y="19"/>
                    <a:pt x="15" y="19"/>
                  </a:cubicBezTo>
                  <a:cubicBezTo>
                    <a:pt x="16" y="19"/>
                    <a:pt x="16" y="20"/>
                    <a:pt x="18" y="19"/>
                  </a:cubicBezTo>
                  <a:cubicBezTo>
                    <a:pt x="20" y="17"/>
                    <a:pt x="23" y="18"/>
                    <a:pt x="23" y="20"/>
                  </a:cubicBezTo>
                  <a:cubicBezTo>
                    <a:pt x="23" y="21"/>
                    <a:pt x="27" y="21"/>
                    <a:pt x="25" y="23"/>
                  </a:cubicBezTo>
                  <a:cubicBezTo>
                    <a:pt x="22" y="25"/>
                    <a:pt x="20" y="26"/>
                    <a:pt x="20" y="28"/>
                  </a:cubicBezTo>
                  <a:cubicBezTo>
                    <a:pt x="20" y="29"/>
                    <a:pt x="22" y="33"/>
                    <a:pt x="20" y="35"/>
                  </a:cubicBezTo>
                  <a:cubicBezTo>
                    <a:pt x="18" y="37"/>
                    <a:pt x="21" y="41"/>
                    <a:pt x="19" y="41"/>
                  </a:cubicBezTo>
                  <a:cubicBezTo>
                    <a:pt x="17" y="41"/>
                    <a:pt x="14" y="41"/>
                    <a:pt x="17" y="44"/>
                  </a:cubicBezTo>
                  <a:cubicBezTo>
                    <a:pt x="19" y="46"/>
                    <a:pt x="21" y="48"/>
                    <a:pt x="19" y="48"/>
                  </a:cubicBezTo>
                  <a:cubicBezTo>
                    <a:pt x="17" y="48"/>
                    <a:pt x="16" y="52"/>
                    <a:pt x="17" y="52"/>
                  </a:cubicBezTo>
                  <a:cubicBezTo>
                    <a:pt x="18" y="53"/>
                    <a:pt x="22" y="56"/>
                    <a:pt x="19" y="56"/>
                  </a:cubicBezTo>
                  <a:cubicBezTo>
                    <a:pt x="16" y="57"/>
                    <a:pt x="16" y="60"/>
                    <a:pt x="16" y="61"/>
                  </a:cubicBezTo>
                  <a:cubicBezTo>
                    <a:pt x="16" y="62"/>
                    <a:pt x="16" y="63"/>
                    <a:pt x="17" y="64"/>
                  </a:cubicBezTo>
                  <a:cubicBezTo>
                    <a:pt x="18" y="64"/>
                    <a:pt x="20" y="64"/>
                    <a:pt x="21" y="64"/>
                  </a:cubicBezTo>
                  <a:cubicBezTo>
                    <a:pt x="24" y="66"/>
                    <a:pt x="26" y="74"/>
                    <a:pt x="31" y="74"/>
                  </a:cubicBezTo>
                  <a:cubicBezTo>
                    <a:pt x="33" y="73"/>
                    <a:pt x="32" y="72"/>
                    <a:pt x="33" y="71"/>
                  </a:cubicBezTo>
                  <a:cubicBezTo>
                    <a:pt x="34" y="70"/>
                    <a:pt x="35" y="71"/>
                    <a:pt x="37" y="71"/>
                  </a:cubicBezTo>
                  <a:cubicBezTo>
                    <a:pt x="39" y="71"/>
                    <a:pt x="40" y="68"/>
                    <a:pt x="45" y="68"/>
                  </a:cubicBezTo>
                  <a:cubicBezTo>
                    <a:pt x="49" y="68"/>
                    <a:pt x="52" y="67"/>
                    <a:pt x="55" y="67"/>
                  </a:cubicBezTo>
                  <a:cubicBezTo>
                    <a:pt x="58" y="68"/>
                    <a:pt x="60" y="67"/>
                    <a:pt x="61" y="65"/>
                  </a:cubicBezTo>
                  <a:cubicBezTo>
                    <a:pt x="61" y="63"/>
                    <a:pt x="64" y="61"/>
                    <a:pt x="67" y="60"/>
                  </a:cubicBezTo>
                  <a:cubicBezTo>
                    <a:pt x="70" y="60"/>
                    <a:pt x="70" y="57"/>
                    <a:pt x="70" y="55"/>
                  </a:cubicBezTo>
                  <a:cubicBezTo>
                    <a:pt x="70" y="53"/>
                    <a:pt x="76" y="50"/>
                    <a:pt x="76" y="48"/>
                  </a:cubicBezTo>
                  <a:cubicBezTo>
                    <a:pt x="76" y="47"/>
                    <a:pt x="73" y="42"/>
                    <a:pt x="76" y="37"/>
                  </a:cubicBezTo>
                  <a:cubicBezTo>
                    <a:pt x="79" y="32"/>
                    <a:pt x="83" y="32"/>
                    <a:pt x="83" y="29"/>
                  </a:cubicBezTo>
                  <a:cubicBezTo>
                    <a:pt x="83" y="26"/>
                    <a:pt x="86" y="25"/>
                    <a:pt x="90" y="25"/>
                  </a:cubicBezTo>
                  <a:cubicBezTo>
                    <a:pt x="94" y="24"/>
                    <a:pt x="95" y="22"/>
                    <a:pt x="99" y="20"/>
                  </a:cubicBezTo>
                  <a:cubicBezTo>
                    <a:pt x="102" y="19"/>
                    <a:pt x="103" y="17"/>
                    <a:pt x="102" y="14"/>
                  </a:cubicBezTo>
                  <a:close/>
                  <a:moveTo>
                    <a:pt x="103" y="40"/>
                  </a:moveTo>
                  <a:cubicBezTo>
                    <a:pt x="102" y="36"/>
                    <a:pt x="94" y="41"/>
                    <a:pt x="96" y="42"/>
                  </a:cubicBezTo>
                  <a:cubicBezTo>
                    <a:pt x="99" y="44"/>
                    <a:pt x="103" y="44"/>
                    <a:pt x="103" y="40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1" name="Freeform 95"/>
            <p:cNvSpPr>
              <a:spLocks/>
            </p:cNvSpPr>
            <p:nvPr/>
          </p:nvSpPr>
          <p:spPr bwMode="auto">
            <a:xfrm>
              <a:off x="2039" y="1056"/>
              <a:ext cx="72" cy="40"/>
            </a:xfrm>
            <a:custGeom>
              <a:avLst/>
              <a:gdLst>
                <a:gd name="T0" fmla="*/ 0 w 27"/>
                <a:gd name="T1" fmla="*/ 13 h 15"/>
                <a:gd name="T2" fmla="*/ 5 w 27"/>
                <a:gd name="T3" fmla="*/ 12 h 15"/>
                <a:gd name="T4" fmla="*/ 6 w 27"/>
                <a:gd name="T5" fmla="*/ 15 h 15"/>
                <a:gd name="T6" fmla="*/ 12 w 27"/>
                <a:gd name="T7" fmla="*/ 13 h 15"/>
                <a:gd name="T8" fmla="*/ 17 w 27"/>
                <a:gd name="T9" fmla="*/ 14 h 15"/>
                <a:gd name="T10" fmla="*/ 20 w 27"/>
                <a:gd name="T11" fmla="*/ 10 h 15"/>
                <a:gd name="T12" fmla="*/ 22 w 27"/>
                <a:gd name="T13" fmla="*/ 6 h 15"/>
                <a:gd name="T14" fmla="*/ 27 w 27"/>
                <a:gd name="T15" fmla="*/ 3 h 15"/>
                <a:gd name="T16" fmla="*/ 25 w 27"/>
                <a:gd name="T17" fmla="*/ 0 h 15"/>
                <a:gd name="T18" fmla="*/ 19 w 27"/>
                <a:gd name="T19" fmla="*/ 2 h 15"/>
                <a:gd name="T20" fmla="*/ 12 w 27"/>
                <a:gd name="T21" fmla="*/ 4 h 15"/>
                <a:gd name="T22" fmla="*/ 3 w 27"/>
                <a:gd name="T23" fmla="*/ 2 h 15"/>
                <a:gd name="T24" fmla="*/ 0 w 27"/>
                <a:gd name="T25" fmla="*/ 2 h 15"/>
                <a:gd name="T26" fmla="*/ 0 w 27"/>
                <a:gd name="T2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5">
                  <a:moveTo>
                    <a:pt x="0" y="13"/>
                  </a:moveTo>
                  <a:cubicBezTo>
                    <a:pt x="2" y="12"/>
                    <a:pt x="4" y="12"/>
                    <a:pt x="5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8" y="14"/>
                    <a:pt x="11" y="14"/>
                    <a:pt x="12" y="13"/>
                  </a:cubicBezTo>
                  <a:cubicBezTo>
                    <a:pt x="13" y="13"/>
                    <a:pt x="17" y="15"/>
                    <a:pt x="17" y="14"/>
                  </a:cubicBezTo>
                  <a:cubicBezTo>
                    <a:pt x="17" y="13"/>
                    <a:pt x="18" y="10"/>
                    <a:pt x="20" y="10"/>
                  </a:cubicBezTo>
                  <a:cubicBezTo>
                    <a:pt x="21" y="10"/>
                    <a:pt x="20" y="6"/>
                    <a:pt x="22" y="6"/>
                  </a:cubicBezTo>
                  <a:cubicBezTo>
                    <a:pt x="23" y="6"/>
                    <a:pt x="27" y="3"/>
                    <a:pt x="27" y="3"/>
                  </a:cubicBezTo>
                  <a:cubicBezTo>
                    <a:pt x="27" y="3"/>
                    <a:pt x="25" y="0"/>
                    <a:pt x="25" y="0"/>
                  </a:cubicBezTo>
                  <a:cubicBezTo>
                    <a:pt x="24" y="0"/>
                    <a:pt x="23" y="2"/>
                    <a:pt x="19" y="2"/>
                  </a:cubicBezTo>
                  <a:cubicBezTo>
                    <a:pt x="16" y="2"/>
                    <a:pt x="14" y="4"/>
                    <a:pt x="12" y="4"/>
                  </a:cubicBezTo>
                  <a:cubicBezTo>
                    <a:pt x="11" y="4"/>
                    <a:pt x="6" y="3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5"/>
                    <a:pt x="0" y="9"/>
                    <a:pt x="0" y="1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2" name="Freeform 96"/>
            <p:cNvSpPr>
              <a:spLocks noEditPoints="1"/>
            </p:cNvSpPr>
            <p:nvPr/>
          </p:nvSpPr>
          <p:spPr bwMode="auto">
            <a:xfrm>
              <a:off x="2186" y="1192"/>
              <a:ext cx="136" cy="168"/>
            </a:xfrm>
            <a:custGeom>
              <a:avLst/>
              <a:gdLst>
                <a:gd name="T0" fmla="*/ 51 w 51"/>
                <a:gd name="T1" fmla="*/ 0 h 63"/>
                <a:gd name="T2" fmla="*/ 47 w 51"/>
                <a:gd name="T3" fmla="*/ 1 h 63"/>
                <a:gd name="T4" fmla="*/ 44 w 51"/>
                <a:gd name="T5" fmla="*/ 3 h 63"/>
                <a:gd name="T6" fmla="*/ 35 w 51"/>
                <a:gd name="T7" fmla="*/ 2 h 63"/>
                <a:gd name="T8" fmla="*/ 24 w 51"/>
                <a:gd name="T9" fmla="*/ 2 h 63"/>
                <a:gd name="T10" fmla="*/ 24 w 51"/>
                <a:gd name="T11" fmla="*/ 2 h 63"/>
                <a:gd name="T12" fmla="*/ 17 w 51"/>
                <a:gd name="T13" fmla="*/ 6 h 63"/>
                <a:gd name="T14" fmla="*/ 13 w 51"/>
                <a:gd name="T15" fmla="*/ 8 h 63"/>
                <a:gd name="T16" fmla="*/ 7 w 51"/>
                <a:gd name="T17" fmla="*/ 9 h 63"/>
                <a:gd name="T18" fmla="*/ 5 w 51"/>
                <a:gd name="T19" fmla="*/ 13 h 63"/>
                <a:gd name="T20" fmla="*/ 3 w 51"/>
                <a:gd name="T21" fmla="*/ 16 h 63"/>
                <a:gd name="T22" fmla="*/ 0 w 51"/>
                <a:gd name="T23" fmla="*/ 21 h 63"/>
                <a:gd name="T24" fmla="*/ 1 w 51"/>
                <a:gd name="T25" fmla="*/ 21 h 63"/>
                <a:gd name="T26" fmla="*/ 5 w 51"/>
                <a:gd name="T27" fmla="*/ 28 h 63"/>
                <a:gd name="T28" fmla="*/ 11 w 51"/>
                <a:gd name="T29" fmla="*/ 30 h 63"/>
                <a:gd name="T30" fmla="*/ 18 w 51"/>
                <a:gd name="T31" fmla="*/ 32 h 63"/>
                <a:gd name="T32" fmla="*/ 9 w 51"/>
                <a:gd name="T33" fmla="*/ 33 h 63"/>
                <a:gd name="T34" fmla="*/ 11 w 51"/>
                <a:gd name="T35" fmla="*/ 40 h 63"/>
                <a:gd name="T36" fmla="*/ 15 w 51"/>
                <a:gd name="T37" fmla="*/ 45 h 63"/>
                <a:gd name="T38" fmla="*/ 23 w 51"/>
                <a:gd name="T39" fmla="*/ 49 h 63"/>
                <a:gd name="T40" fmla="*/ 21 w 51"/>
                <a:gd name="T41" fmla="*/ 41 h 63"/>
                <a:gd name="T42" fmla="*/ 27 w 51"/>
                <a:gd name="T43" fmla="*/ 41 h 63"/>
                <a:gd name="T44" fmla="*/ 23 w 51"/>
                <a:gd name="T45" fmla="*/ 37 h 63"/>
                <a:gd name="T46" fmla="*/ 26 w 51"/>
                <a:gd name="T47" fmla="*/ 36 h 63"/>
                <a:gd name="T48" fmla="*/ 32 w 51"/>
                <a:gd name="T49" fmla="*/ 35 h 63"/>
                <a:gd name="T50" fmla="*/ 29 w 51"/>
                <a:gd name="T51" fmla="*/ 29 h 63"/>
                <a:gd name="T52" fmla="*/ 23 w 51"/>
                <a:gd name="T53" fmla="*/ 29 h 63"/>
                <a:gd name="T54" fmla="*/ 25 w 51"/>
                <a:gd name="T55" fmla="*/ 25 h 63"/>
                <a:gd name="T56" fmla="*/ 19 w 51"/>
                <a:gd name="T57" fmla="*/ 16 h 63"/>
                <a:gd name="T58" fmla="*/ 23 w 51"/>
                <a:gd name="T59" fmla="*/ 13 h 63"/>
                <a:gd name="T60" fmla="*/ 29 w 51"/>
                <a:gd name="T61" fmla="*/ 14 h 63"/>
                <a:gd name="T62" fmla="*/ 31 w 51"/>
                <a:gd name="T63" fmla="*/ 8 h 63"/>
                <a:gd name="T64" fmla="*/ 36 w 51"/>
                <a:gd name="T65" fmla="*/ 10 h 63"/>
                <a:gd name="T66" fmla="*/ 42 w 51"/>
                <a:gd name="T67" fmla="*/ 7 h 63"/>
                <a:gd name="T68" fmla="*/ 47 w 51"/>
                <a:gd name="T69" fmla="*/ 9 h 63"/>
                <a:gd name="T70" fmla="*/ 49 w 51"/>
                <a:gd name="T71" fmla="*/ 7 h 63"/>
                <a:gd name="T72" fmla="*/ 51 w 51"/>
                <a:gd name="T73" fmla="*/ 3 h 63"/>
                <a:gd name="T74" fmla="*/ 51 w 51"/>
                <a:gd name="T75" fmla="*/ 0 h 63"/>
                <a:gd name="T76" fmla="*/ 44 w 51"/>
                <a:gd name="T77" fmla="*/ 60 h 63"/>
                <a:gd name="T78" fmla="*/ 31 w 51"/>
                <a:gd name="T79" fmla="*/ 58 h 63"/>
                <a:gd name="T80" fmla="*/ 26 w 51"/>
                <a:gd name="T81" fmla="*/ 60 h 63"/>
                <a:gd name="T82" fmla="*/ 38 w 51"/>
                <a:gd name="T83" fmla="*/ 63 h 63"/>
                <a:gd name="T84" fmla="*/ 49 w 51"/>
                <a:gd name="T85" fmla="*/ 60 h 63"/>
                <a:gd name="T86" fmla="*/ 44 w 51"/>
                <a:gd name="T87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" h="63">
                  <a:moveTo>
                    <a:pt x="51" y="0"/>
                  </a:moveTo>
                  <a:cubicBezTo>
                    <a:pt x="49" y="0"/>
                    <a:pt x="46" y="0"/>
                    <a:pt x="47" y="1"/>
                  </a:cubicBezTo>
                  <a:cubicBezTo>
                    <a:pt x="47" y="3"/>
                    <a:pt x="46" y="3"/>
                    <a:pt x="44" y="3"/>
                  </a:cubicBezTo>
                  <a:cubicBezTo>
                    <a:pt x="44" y="3"/>
                    <a:pt x="37" y="3"/>
                    <a:pt x="35" y="2"/>
                  </a:cubicBezTo>
                  <a:cubicBezTo>
                    <a:pt x="34" y="1"/>
                    <a:pt x="27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18" y="6"/>
                    <a:pt x="17" y="6"/>
                  </a:cubicBezTo>
                  <a:cubicBezTo>
                    <a:pt x="16" y="5"/>
                    <a:pt x="15" y="7"/>
                    <a:pt x="13" y="8"/>
                  </a:cubicBezTo>
                  <a:cubicBezTo>
                    <a:pt x="11" y="8"/>
                    <a:pt x="8" y="8"/>
                    <a:pt x="7" y="9"/>
                  </a:cubicBezTo>
                  <a:cubicBezTo>
                    <a:pt x="7" y="10"/>
                    <a:pt x="6" y="12"/>
                    <a:pt x="5" y="13"/>
                  </a:cubicBezTo>
                  <a:cubicBezTo>
                    <a:pt x="3" y="15"/>
                    <a:pt x="4" y="16"/>
                    <a:pt x="3" y="16"/>
                  </a:cubicBezTo>
                  <a:cubicBezTo>
                    <a:pt x="1" y="17"/>
                    <a:pt x="1" y="19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3" y="22"/>
                    <a:pt x="5" y="25"/>
                    <a:pt x="5" y="28"/>
                  </a:cubicBezTo>
                  <a:cubicBezTo>
                    <a:pt x="5" y="31"/>
                    <a:pt x="9" y="32"/>
                    <a:pt x="11" y="30"/>
                  </a:cubicBezTo>
                  <a:cubicBezTo>
                    <a:pt x="13" y="28"/>
                    <a:pt x="18" y="31"/>
                    <a:pt x="18" y="32"/>
                  </a:cubicBezTo>
                  <a:cubicBezTo>
                    <a:pt x="18" y="34"/>
                    <a:pt x="12" y="31"/>
                    <a:pt x="9" y="33"/>
                  </a:cubicBezTo>
                  <a:cubicBezTo>
                    <a:pt x="6" y="35"/>
                    <a:pt x="12" y="37"/>
                    <a:pt x="11" y="40"/>
                  </a:cubicBezTo>
                  <a:cubicBezTo>
                    <a:pt x="10" y="42"/>
                    <a:pt x="12" y="45"/>
                    <a:pt x="15" y="45"/>
                  </a:cubicBezTo>
                  <a:cubicBezTo>
                    <a:pt x="18" y="45"/>
                    <a:pt x="21" y="50"/>
                    <a:pt x="23" y="49"/>
                  </a:cubicBezTo>
                  <a:cubicBezTo>
                    <a:pt x="24" y="48"/>
                    <a:pt x="21" y="42"/>
                    <a:pt x="21" y="41"/>
                  </a:cubicBezTo>
                  <a:cubicBezTo>
                    <a:pt x="22" y="40"/>
                    <a:pt x="25" y="43"/>
                    <a:pt x="27" y="41"/>
                  </a:cubicBezTo>
                  <a:cubicBezTo>
                    <a:pt x="29" y="39"/>
                    <a:pt x="26" y="37"/>
                    <a:pt x="23" y="37"/>
                  </a:cubicBezTo>
                  <a:cubicBezTo>
                    <a:pt x="21" y="38"/>
                    <a:pt x="23" y="34"/>
                    <a:pt x="26" y="36"/>
                  </a:cubicBezTo>
                  <a:cubicBezTo>
                    <a:pt x="29" y="38"/>
                    <a:pt x="30" y="35"/>
                    <a:pt x="32" y="35"/>
                  </a:cubicBezTo>
                  <a:cubicBezTo>
                    <a:pt x="33" y="35"/>
                    <a:pt x="34" y="30"/>
                    <a:pt x="29" y="29"/>
                  </a:cubicBezTo>
                  <a:cubicBezTo>
                    <a:pt x="25" y="27"/>
                    <a:pt x="25" y="32"/>
                    <a:pt x="23" y="29"/>
                  </a:cubicBezTo>
                  <a:cubicBezTo>
                    <a:pt x="20" y="26"/>
                    <a:pt x="25" y="27"/>
                    <a:pt x="25" y="25"/>
                  </a:cubicBezTo>
                  <a:cubicBezTo>
                    <a:pt x="25" y="22"/>
                    <a:pt x="21" y="18"/>
                    <a:pt x="19" y="16"/>
                  </a:cubicBezTo>
                  <a:cubicBezTo>
                    <a:pt x="17" y="13"/>
                    <a:pt x="22" y="11"/>
                    <a:pt x="23" y="13"/>
                  </a:cubicBezTo>
                  <a:cubicBezTo>
                    <a:pt x="24" y="15"/>
                    <a:pt x="27" y="15"/>
                    <a:pt x="29" y="14"/>
                  </a:cubicBezTo>
                  <a:cubicBezTo>
                    <a:pt x="31" y="13"/>
                    <a:pt x="27" y="10"/>
                    <a:pt x="31" y="8"/>
                  </a:cubicBezTo>
                  <a:cubicBezTo>
                    <a:pt x="34" y="7"/>
                    <a:pt x="34" y="9"/>
                    <a:pt x="36" y="10"/>
                  </a:cubicBezTo>
                  <a:cubicBezTo>
                    <a:pt x="37" y="10"/>
                    <a:pt x="38" y="7"/>
                    <a:pt x="42" y="7"/>
                  </a:cubicBezTo>
                  <a:cubicBezTo>
                    <a:pt x="44" y="7"/>
                    <a:pt x="45" y="8"/>
                    <a:pt x="47" y="9"/>
                  </a:cubicBezTo>
                  <a:cubicBezTo>
                    <a:pt x="48" y="8"/>
                    <a:pt x="49" y="7"/>
                    <a:pt x="49" y="7"/>
                  </a:cubicBezTo>
                  <a:cubicBezTo>
                    <a:pt x="49" y="5"/>
                    <a:pt x="51" y="5"/>
                    <a:pt x="51" y="3"/>
                  </a:cubicBezTo>
                  <a:cubicBezTo>
                    <a:pt x="51" y="2"/>
                    <a:pt x="51" y="1"/>
                    <a:pt x="51" y="0"/>
                  </a:cubicBezTo>
                  <a:close/>
                  <a:moveTo>
                    <a:pt x="44" y="60"/>
                  </a:moveTo>
                  <a:cubicBezTo>
                    <a:pt x="42" y="59"/>
                    <a:pt x="34" y="60"/>
                    <a:pt x="31" y="58"/>
                  </a:cubicBezTo>
                  <a:cubicBezTo>
                    <a:pt x="29" y="56"/>
                    <a:pt x="24" y="60"/>
                    <a:pt x="26" y="60"/>
                  </a:cubicBezTo>
                  <a:cubicBezTo>
                    <a:pt x="29" y="61"/>
                    <a:pt x="34" y="63"/>
                    <a:pt x="38" y="63"/>
                  </a:cubicBezTo>
                  <a:cubicBezTo>
                    <a:pt x="43" y="63"/>
                    <a:pt x="49" y="61"/>
                    <a:pt x="49" y="60"/>
                  </a:cubicBezTo>
                  <a:cubicBezTo>
                    <a:pt x="49" y="59"/>
                    <a:pt x="46" y="61"/>
                    <a:pt x="44" y="6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3" name="Freeform 97"/>
            <p:cNvSpPr>
              <a:spLocks/>
            </p:cNvSpPr>
            <p:nvPr/>
          </p:nvSpPr>
          <p:spPr bwMode="auto">
            <a:xfrm>
              <a:off x="2440" y="1339"/>
              <a:ext cx="56" cy="34"/>
            </a:xfrm>
            <a:custGeom>
              <a:avLst/>
              <a:gdLst>
                <a:gd name="T0" fmla="*/ 14 w 21"/>
                <a:gd name="T1" fmla="*/ 8 h 13"/>
                <a:gd name="T2" fmla="*/ 19 w 21"/>
                <a:gd name="T3" fmla="*/ 3 h 13"/>
                <a:gd name="T4" fmla="*/ 18 w 21"/>
                <a:gd name="T5" fmla="*/ 1 h 13"/>
                <a:gd name="T6" fmla="*/ 7 w 21"/>
                <a:gd name="T7" fmla="*/ 5 h 13"/>
                <a:gd name="T8" fmla="*/ 3 w 21"/>
                <a:gd name="T9" fmla="*/ 10 h 13"/>
                <a:gd name="T10" fmla="*/ 14 w 21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4" y="8"/>
                  </a:moveTo>
                  <a:cubicBezTo>
                    <a:pt x="14" y="7"/>
                    <a:pt x="16" y="4"/>
                    <a:pt x="19" y="3"/>
                  </a:cubicBezTo>
                  <a:cubicBezTo>
                    <a:pt x="21" y="2"/>
                    <a:pt x="20" y="0"/>
                    <a:pt x="18" y="1"/>
                  </a:cubicBezTo>
                  <a:cubicBezTo>
                    <a:pt x="17" y="3"/>
                    <a:pt x="12" y="4"/>
                    <a:pt x="7" y="5"/>
                  </a:cubicBezTo>
                  <a:cubicBezTo>
                    <a:pt x="2" y="5"/>
                    <a:pt x="0" y="9"/>
                    <a:pt x="3" y="10"/>
                  </a:cubicBezTo>
                  <a:cubicBezTo>
                    <a:pt x="8" y="13"/>
                    <a:pt x="14" y="9"/>
                    <a:pt x="14" y="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4" name="Freeform 98"/>
            <p:cNvSpPr>
              <a:spLocks/>
            </p:cNvSpPr>
            <p:nvPr/>
          </p:nvSpPr>
          <p:spPr bwMode="auto">
            <a:xfrm>
              <a:off x="1534" y="818"/>
              <a:ext cx="99" cy="107"/>
            </a:xfrm>
            <a:custGeom>
              <a:avLst/>
              <a:gdLst>
                <a:gd name="T0" fmla="*/ 33 w 37"/>
                <a:gd name="T1" fmla="*/ 13 h 40"/>
                <a:gd name="T2" fmla="*/ 30 w 37"/>
                <a:gd name="T3" fmla="*/ 10 h 40"/>
                <a:gd name="T4" fmla="*/ 25 w 37"/>
                <a:gd name="T5" fmla="*/ 12 h 40"/>
                <a:gd name="T6" fmla="*/ 20 w 37"/>
                <a:gd name="T7" fmla="*/ 10 h 40"/>
                <a:gd name="T8" fmla="*/ 22 w 37"/>
                <a:gd name="T9" fmla="*/ 6 h 40"/>
                <a:gd name="T10" fmla="*/ 24 w 37"/>
                <a:gd name="T11" fmla="*/ 1 h 40"/>
                <a:gd name="T12" fmla="*/ 23 w 37"/>
                <a:gd name="T13" fmla="*/ 1 h 40"/>
                <a:gd name="T14" fmla="*/ 15 w 37"/>
                <a:gd name="T15" fmla="*/ 3 h 40"/>
                <a:gd name="T16" fmla="*/ 19 w 37"/>
                <a:gd name="T17" fmla="*/ 7 h 40"/>
                <a:gd name="T18" fmla="*/ 13 w 37"/>
                <a:gd name="T19" fmla="*/ 10 h 40"/>
                <a:gd name="T20" fmla="*/ 4 w 37"/>
                <a:gd name="T21" fmla="*/ 10 h 40"/>
                <a:gd name="T22" fmla="*/ 5 w 37"/>
                <a:gd name="T23" fmla="*/ 16 h 40"/>
                <a:gd name="T24" fmla="*/ 9 w 37"/>
                <a:gd name="T25" fmla="*/ 22 h 40"/>
                <a:gd name="T26" fmla="*/ 7 w 37"/>
                <a:gd name="T27" fmla="*/ 29 h 40"/>
                <a:gd name="T28" fmla="*/ 1 w 37"/>
                <a:gd name="T29" fmla="*/ 34 h 40"/>
                <a:gd name="T30" fmla="*/ 9 w 37"/>
                <a:gd name="T31" fmla="*/ 40 h 40"/>
                <a:gd name="T32" fmla="*/ 23 w 37"/>
                <a:gd name="T33" fmla="*/ 34 h 40"/>
                <a:gd name="T34" fmla="*/ 33 w 37"/>
                <a:gd name="T35" fmla="*/ 32 h 40"/>
                <a:gd name="T36" fmla="*/ 33 w 37"/>
                <a:gd name="T37" fmla="*/ 14 h 40"/>
                <a:gd name="T38" fmla="*/ 33 w 37"/>
                <a:gd name="T3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0">
                  <a:moveTo>
                    <a:pt x="33" y="13"/>
                  </a:moveTo>
                  <a:cubicBezTo>
                    <a:pt x="32" y="12"/>
                    <a:pt x="31" y="11"/>
                    <a:pt x="30" y="10"/>
                  </a:cubicBezTo>
                  <a:cubicBezTo>
                    <a:pt x="27" y="7"/>
                    <a:pt x="26" y="9"/>
                    <a:pt x="25" y="12"/>
                  </a:cubicBezTo>
                  <a:cubicBezTo>
                    <a:pt x="25" y="14"/>
                    <a:pt x="22" y="11"/>
                    <a:pt x="20" y="10"/>
                  </a:cubicBezTo>
                  <a:cubicBezTo>
                    <a:pt x="19" y="10"/>
                    <a:pt x="21" y="7"/>
                    <a:pt x="22" y="6"/>
                  </a:cubicBezTo>
                  <a:cubicBezTo>
                    <a:pt x="23" y="5"/>
                    <a:pt x="24" y="4"/>
                    <a:pt x="24" y="1"/>
                  </a:cubicBezTo>
                  <a:cubicBezTo>
                    <a:pt x="24" y="1"/>
                    <a:pt x="24" y="1"/>
                    <a:pt x="23" y="1"/>
                  </a:cubicBezTo>
                  <a:cubicBezTo>
                    <a:pt x="20" y="0"/>
                    <a:pt x="15" y="0"/>
                    <a:pt x="15" y="3"/>
                  </a:cubicBezTo>
                  <a:cubicBezTo>
                    <a:pt x="15" y="6"/>
                    <a:pt x="19" y="5"/>
                    <a:pt x="19" y="7"/>
                  </a:cubicBezTo>
                  <a:cubicBezTo>
                    <a:pt x="19" y="8"/>
                    <a:pt x="15" y="8"/>
                    <a:pt x="13" y="10"/>
                  </a:cubicBezTo>
                  <a:cubicBezTo>
                    <a:pt x="10" y="12"/>
                    <a:pt x="7" y="9"/>
                    <a:pt x="4" y="10"/>
                  </a:cubicBezTo>
                  <a:cubicBezTo>
                    <a:pt x="1" y="11"/>
                    <a:pt x="7" y="13"/>
                    <a:pt x="5" y="16"/>
                  </a:cubicBezTo>
                  <a:cubicBezTo>
                    <a:pt x="3" y="19"/>
                    <a:pt x="5" y="19"/>
                    <a:pt x="9" y="22"/>
                  </a:cubicBezTo>
                  <a:cubicBezTo>
                    <a:pt x="12" y="25"/>
                    <a:pt x="7" y="25"/>
                    <a:pt x="7" y="29"/>
                  </a:cubicBezTo>
                  <a:cubicBezTo>
                    <a:pt x="7" y="32"/>
                    <a:pt x="2" y="32"/>
                    <a:pt x="1" y="34"/>
                  </a:cubicBezTo>
                  <a:cubicBezTo>
                    <a:pt x="0" y="36"/>
                    <a:pt x="5" y="40"/>
                    <a:pt x="9" y="40"/>
                  </a:cubicBezTo>
                  <a:cubicBezTo>
                    <a:pt x="12" y="40"/>
                    <a:pt x="19" y="38"/>
                    <a:pt x="23" y="34"/>
                  </a:cubicBezTo>
                  <a:cubicBezTo>
                    <a:pt x="27" y="31"/>
                    <a:pt x="29" y="34"/>
                    <a:pt x="33" y="32"/>
                  </a:cubicBezTo>
                  <a:cubicBezTo>
                    <a:pt x="37" y="31"/>
                    <a:pt x="34" y="17"/>
                    <a:pt x="33" y="14"/>
                  </a:cubicBezTo>
                  <a:cubicBezTo>
                    <a:pt x="33" y="13"/>
                    <a:pt x="33" y="13"/>
                    <a:pt x="33" y="13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5" name="Freeform 99"/>
            <p:cNvSpPr>
              <a:spLocks noEditPoints="1"/>
            </p:cNvSpPr>
            <p:nvPr/>
          </p:nvSpPr>
          <p:spPr bwMode="auto">
            <a:xfrm>
              <a:off x="1585" y="642"/>
              <a:ext cx="216" cy="331"/>
            </a:xfrm>
            <a:custGeom>
              <a:avLst/>
              <a:gdLst>
                <a:gd name="T0" fmla="*/ 5 w 81"/>
                <a:gd name="T1" fmla="*/ 67 h 124"/>
                <a:gd name="T2" fmla="*/ 1 w 81"/>
                <a:gd name="T3" fmla="*/ 76 h 124"/>
                <a:gd name="T4" fmla="*/ 11 w 81"/>
                <a:gd name="T5" fmla="*/ 76 h 124"/>
                <a:gd name="T6" fmla="*/ 20 w 81"/>
                <a:gd name="T7" fmla="*/ 75 h 124"/>
                <a:gd name="T8" fmla="*/ 81 w 81"/>
                <a:gd name="T9" fmla="*/ 95 h 124"/>
                <a:gd name="T10" fmla="*/ 68 w 81"/>
                <a:gd name="T11" fmla="*/ 90 h 124"/>
                <a:gd name="T12" fmla="*/ 65 w 81"/>
                <a:gd name="T13" fmla="*/ 82 h 124"/>
                <a:gd name="T14" fmla="*/ 54 w 81"/>
                <a:gd name="T15" fmla="*/ 62 h 124"/>
                <a:gd name="T16" fmla="*/ 41 w 81"/>
                <a:gd name="T17" fmla="*/ 57 h 124"/>
                <a:gd name="T18" fmla="*/ 50 w 81"/>
                <a:gd name="T19" fmla="*/ 38 h 124"/>
                <a:gd name="T20" fmla="*/ 33 w 81"/>
                <a:gd name="T21" fmla="*/ 34 h 124"/>
                <a:gd name="T22" fmla="*/ 40 w 81"/>
                <a:gd name="T23" fmla="*/ 23 h 124"/>
                <a:gd name="T24" fmla="*/ 28 w 81"/>
                <a:gd name="T25" fmla="*/ 26 h 124"/>
                <a:gd name="T26" fmla="*/ 19 w 81"/>
                <a:gd name="T27" fmla="*/ 39 h 124"/>
                <a:gd name="T28" fmla="*/ 12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1 h 124"/>
                <a:gd name="T38" fmla="*/ 36 w 81"/>
                <a:gd name="T39" fmla="*/ 68 h 124"/>
                <a:gd name="T40" fmla="*/ 39 w 81"/>
                <a:gd name="T41" fmla="*/ 76 h 124"/>
                <a:gd name="T42" fmla="*/ 41 w 81"/>
                <a:gd name="T43" fmla="*/ 86 h 124"/>
                <a:gd name="T44" fmla="*/ 30 w 81"/>
                <a:gd name="T45" fmla="*/ 87 h 124"/>
                <a:gd name="T46" fmla="*/ 32 w 81"/>
                <a:gd name="T47" fmla="*/ 95 h 124"/>
                <a:gd name="T48" fmla="*/ 28 w 81"/>
                <a:gd name="T49" fmla="*/ 104 h 124"/>
                <a:gd name="T50" fmla="*/ 41 w 81"/>
                <a:gd name="T51" fmla="*/ 107 h 124"/>
                <a:gd name="T52" fmla="*/ 33 w 81"/>
                <a:gd name="T53" fmla="*/ 110 h 124"/>
                <a:gd name="T54" fmla="*/ 28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8 h 124"/>
                <a:gd name="T64" fmla="*/ 81 w 81"/>
                <a:gd name="T65" fmla="*/ 95 h 124"/>
                <a:gd name="T66" fmla="*/ 14 w 81"/>
                <a:gd name="T67" fmla="*/ 28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5" y="66"/>
                  </a:moveTo>
                  <a:cubicBezTo>
                    <a:pt x="12" y="63"/>
                    <a:pt x="9" y="67"/>
                    <a:pt x="5" y="67"/>
                  </a:cubicBezTo>
                  <a:cubicBezTo>
                    <a:pt x="5" y="70"/>
                    <a:pt x="4" y="71"/>
                    <a:pt x="3" y="72"/>
                  </a:cubicBezTo>
                  <a:cubicBezTo>
                    <a:pt x="2" y="73"/>
                    <a:pt x="0" y="76"/>
                    <a:pt x="1" y="76"/>
                  </a:cubicBezTo>
                  <a:cubicBezTo>
                    <a:pt x="3" y="77"/>
                    <a:pt x="6" y="80"/>
                    <a:pt x="6" y="78"/>
                  </a:cubicBezTo>
                  <a:cubicBezTo>
                    <a:pt x="7" y="75"/>
                    <a:pt x="8" y="73"/>
                    <a:pt x="11" y="76"/>
                  </a:cubicBezTo>
                  <a:cubicBezTo>
                    <a:pt x="12" y="77"/>
                    <a:pt x="13" y="78"/>
                    <a:pt x="14" y="79"/>
                  </a:cubicBezTo>
                  <a:cubicBezTo>
                    <a:pt x="14" y="77"/>
                    <a:pt x="18" y="77"/>
                    <a:pt x="20" y="75"/>
                  </a:cubicBezTo>
                  <a:cubicBezTo>
                    <a:pt x="22" y="72"/>
                    <a:pt x="19" y="69"/>
                    <a:pt x="15" y="66"/>
                  </a:cubicBezTo>
                  <a:close/>
                  <a:moveTo>
                    <a:pt x="81" y="95"/>
                  </a:moveTo>
                  <a:cubicBezTo>
                    <a:pt x="81" y="92"/>
                    <a:pt x="73" y="89"/>
                    <a:pt x="72" y="91"/>
                  </a:cubicBezTo>
                  <a:cubicBezTo>
                    <a:pt x="71" y="93"/>
                    <a:pt x="69" y="93"/>
                    <a:pt x="68" y="90"/>
                  </a:cubicBezTo>
                  <a:cubicBezTo>
                    <a:pt x="67" y="88"/>
                    <a:pt x="69" y="86"/>
                    <a:pt x="68" y="86"/>
                  </a:cubicBezTo>
                  <a:cubicBezTo>
                    <a:pt x="67" y="86"/>
                    <a:pt x="65" y="83"/>
                    <a:pt x="65" y="82"/>
                  </a:cubicBezTo>
                  <a:cubicBezTo>
                    <a:pt x="66" y="81"/>
                    <a:pt x="63" y="73"/>
                    <a:pt x="59" y="72"/>
                  </a:cubicBezTo>
                  <a:cubicBezTo>
                    <a:pt x="55" y="71"/>
                    <a:pt x="55" y="65"/>
                    <a:pt x="54" y="62"/>
                  </a:cubicBezTo>
                  <a:cubicBezTo>
                    <a:pt x="53" y="59"/>
                    <a:pt x="51" y="61"/>
                    <a:pt x="49" y="58"/>
                  </a:cubicBezTo>
                  <a:cubicBezTo>
                    <a:pt x="47" y="56"/>
                    <a:pt x="43" y="57"/>
                    <a:pt x="41" y="57"/>
                  </a:cubicBezTo>
                  <a:cubicBezTo>
                    <a:pt x="40" y="57"/>
                    <a:pt x="41" y="54"/>
                    <a:pt x="44" y="52"/>
                  </a:cubicBezTo>
                  <a:cubicBezTo>
                    <a:pt x="47" y="50"/>
                    <a:pt x="50" y="40"/>
                    <a:pt x="50" y="38"/>
                  </a:cubicBezTo>
                  <a:cubicBezTo>
                    <a:pt x="50" y="36"/>
                    <a:pt x="38" y="36"/>
                    <a:pt x="36" y="37"/>
                  </a:cubicBezTo>
                  <a:cubicBezTo>
                    <a:pt x="33" y="38"/>
                    <a:pt x="31" y="35"/>
                    <a:pt x="33" y="34"/>
                  </a:cubicBezTo>
                  <a:cubicBezTo>
                    <a:pt x="35" y="34"/>
                    <a:pt x="39" y="29"/>
                    <a:pt x="39" y="28"/>
                  </a:cubicBezTo>
                  <a:cubicBezTo>
                    <a:pt x="39" y="26"/>
                    <a:pt x="42" y="24"/>
                    <a:pt x="40" y="23"/>
                  </a:cubicBezTo>
                  <a:cubicBezTo>
                    <a:pt x="38" y="21"/>
                    <a:pt x="38" y="25"/>
                    <a:pt x="37" y="26"/>
                  </a:cubicBezTo>
                  <a:cubicBezTo>
                    <a:pt x="35" y="27"/>
                    <a:pt x="32" y="27"/>
                    <a:pt x="28" y="26"/>
                  </a:cubicBezTo>
                  <a:cubicBezTo>
                    <a:pt x="24" y="26"/>
                    <a:pt x="23" y="31"/>
                    <a:pt x="23" y="33"/>
                  </a:cubicBezTo>
                  <a:cubicBezTo>
                    <a:pt x="23" y="35"/>
                    <a:pt x="19" y="37"/>
                    <a:pt x="19" y="39"/>
                  </a:cubicBezTo>
                  <a:cubicBezTo>
                    <a:pt x="20" y="40"/>
                    <a:pt x="18" y="42"/>
                    <a:pt x="17" y="41"/>
                  </a:cubicBezTo>
                  <a:cubicBezTo>
                    <a:pt x="16" y="40"/>
                    <a:pt x="15" y="37"/>
                    <a:pt x="12" y="39"/>
                  </a:cubicBezTo>
                  <a:cubicBezTo>
                    <a:pt x="10" y="41"/>
                    <a:pt x="15" y="43"/>
                    <a:pt x="18" y="44"/>
                  </a:cubicBezTo>
                  <a:cubicBezTo>
                    <a:pt x="21" y="44"/>
                    <a:pt x="16" y="46"/>
                    <a:pt x="15" y="50"/>
                  </a:cubicBezTo>
                  <a:cubicBezTo>
                    <a:pt x="15" y="53"/>
                    <a:pt x="19" y="52"/>
                    <a:pt x="20" y="54"/>
                  </a:cubicBezTo>
                  <a:cubicBezTo>
                    <a:pt x="20" y="56"/>
                    <a:pt x="13" y="57"/>
                    <a:pt x="13" y="59"/>
                  </a:cubicBezTo>
                  <a:cubicBezTo>
                    <a:pt x="13" y="61"/>
                    <a:pt x="17" y="58"/>
                    <a:pt x="19" y="57"/>
                  </a:cubicBezTo>
                  <a:cubicBezTo>
                    <a:pt x="20" y="56"/>
                    <a:pt x="18" y="63"/>
                    <a:pt x="22" y="62"/>
                  </a:cubicBezTo>
                  <a:cubicBezTo>
                    <a:pt x="26" y="61"/>
                    <a:pt x="25" y="55"/>
                    <a:pt x="27" y="56"/>
                  </a:cubicBezTo>
                  <a:cubicBezTo>
                    <a:pt x="28" y="56"/>
                    <a:pt x="26" y="59"/>
                    <a:pt x="27" y="61"/>
                  </a:cubicBezTo>
                  <a:cubicBezTo>
                    <a:pt x="28" y="64"/>
                    <a:pt x="24" y="67"/>
                    <a:pt x="24" y="69"/>
                  </a:cubicBezTo>
                  <a:cubicBezTo>
                    <a:pt x="25" y="71"/>
                    <a:pt x="33" y="71"/>
                    <a:pt x="36" y="68"/>
                  </a:cubicBezTo>
                  <a:cubicBezTo>
                    <a:pt x="39" y="65"/>
                    <a:pt x="40" y="68"/>
                    <a:pt x="38" y="71"/>
                  </a:cubicBezTo>
                  <a:cubicBezTo>
                    <a:pt x="36" y="73"/>
                    <a:pt x="37" y="75"/>
                    <a:pt x="39" y="76"/>
                  </a:cubicBezTo>
                  <a:cubicBezTo>
                    <a:pt x="42" y="76"/>
                    <a:pt x="42" y="77"/>
                    <a:pt x="41" y="78"/>
                  </a:cubicBezTo>
                  <a:cubicBezTo>
                    <a:pt x="40" y="80"/>
                    <a:pt x="41" y="84"/>
                    <a:pt x="41" y="86"/>
                  </a:cubicBezTo>
                  <a:cubicBezTo>
                    <a:pt x="40" y="88"/>
                    <a:pt x="33" y="87"/>
                    <a:pt x="32" y="86"/>
                  </a:cubicBezTo>
                  <a:cubicBezTo>
                    <a:pt x="32" y="85"/>
                    <a:pt x="29" y="86"/>
                    <a:pt x="30" y="87"/>
                  </a:cubicBezTo>
                  <a:cubicBezTo>
                    <a:pt x="31" y="89"/>
                    <a:pt x="27" y="91"/>
                    <a:pt x="28" y="92"/>
                  </a:cubicBezTo>
                  <a:cubicBezTo>
                    <a:pt x="28" y="94"/>
                    <a:pt x="32" y="94"/>
                    <a:pt x="32" y="95"/>
                  </a:cubicBezTo>
                  <a:cubicBezTo>
                    <a:pt x="32" y="97"/>
                    <a:pt x="29" y="100"/>
                    <a:pt x="25" y="101"/>
                  </a:cubicBezTo>
                  <a:cubicBezTo>
                    <a:pt x="20" y="102"/>
                    <a:pt x="26" y="106"/>
                    <a:pt x="28" y="104"/>
                  </a:cubicBezTo>
                  <a:cubicBezTo>
                    <a:pt x="30" y="103"/>
                    <a:pt x="29" y="105"/>
                    <a:pt x="32" y="105"/>
                  </a:cubicBezTo>
                  <a:cubicBezTo>
                    <a:pt x="36" y="105"/>
                    <a:pt x="37" y="108"/>
                    <a:pt x="41" y="107"/>
                  </a:cubicBezTo>
                  <a:cubicBezTo>
                    <a:pt x="44" y="105"/>
                    <a:pt x="44" y="107"/>
                    <a:pt x="42" y="109"/>
                  </a:cubicBezTo>
                  <a:cubicBezTo>
                    <a:pt x="39" y="111"/>
                    <a:pt x="35" y="108"/>
                    <a:pt x="33" y="110"/>
                  </a:cubicBezTo>
                  <a:cubicBezTo>
                    <a:pt x="30" y="111"/>
                    <a:pt x="21" y="120"/>
                    <a:pt x="23" y="122"/>
                  </a:cubicBezTo>
                  <a:cubicBezTo>
                    <a:pt x="24" y="124"/>
                    <a:pt x="25" y="120"/>
                    <a:pt x="28" y="119"/>
                  </a:cubicBezTo>
                  <a:cubicBezTo>
                    <a:pt x="32" y="118"/>
                    <a:pt x="32" y="120"/>
                    <a:pt x="34" y="120"/>
                  </a:cubicBezTo>
                  <a:cubicBezTo>
                    <a:pt x="36" y="120"/>
                    <a:pt x="36" y="116"/>
                    <a:pt x="38" y="117"/>
                  </a:cubicBezTo>
                  <a:cubicBezTo>
                    <a:pt x="40" y="117"/>
                    <a:pt x="41" y="115"/>
                    <a:pt x="44" y="116"/>
                  </a:cubicBezTo>
                  <a:cubicBezTo>
                    <a:pt x="47" y="116"/>
                    <a:pt x="49" y="115"/>
                    <a:pt x="50" y="114"/>
                  </a:cubicBezTo>
                  <a:cubicBezTo>
                    <a:pt x="52" y="113"/>
                    <a:pt x="55" y="116"/>
                    <a:pt x="57" y="116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09"/>
                  </a:cubicBezTo>
                  <a:cubicBezTo>
                    <a:pt x="79" y="108"/>
                    <a:pt x="76" y="107"/>
                    <a:pt x="73" y="108"/>
                  </a:cubicBezTo>
                  <a:cubicBezTo>
                    <a:pt x="71" y="108"/>
                    <a:pt x="71" y="105"/>
                    <a:pt x="74" y="103"/>
                  </a:cubicBezTo>
                  <a:cubicBezTo>
                    <a:pt x="76" y="100"/>
                    <a:pt x="80" y="99"/>
                    <a:pt x="81" y="95"/>
                  </a:cubicBezTo>
                  <a:close/>
                  <a:moveTo>
                    <a:pt x="9" y="35"/>
                  </a:moveTo>
                  <a:cubicBezTo>
                    <a:pt x="12" y="35"/>
                    <a:pt x="16" y="30"/>
                    <a:pt x="14" y="28"/>
                  </a:cubicBezTo>
                  <a:cubicBezTo>
                    <a:pt x="13" y="27"/>
                    <a:pt x="7" y="36"/>
                    <a:pt x="9" y="35"/>
                  </a:cubicBezTo>
                  <a:close/>
                  <a:moveTo>
                    <a:pt x="55" y="10"/>
                  </a:moveTo>
                  <a:cubicBezTo>
                    <a:pt x="57" y="8"/>
                    <a:pt x="59" y="0"/>
                    <a:pt x="56" y="1"/>
                  </a:cubicBezTo>
                  <a:cubicBezTo>
                    <a:pt x="53" y="2"/>
                    <a:pt x="54" y="11"/>
                    <a:pt x="55" y="10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6" name="Freeform 100"/>
            <p:cNvSpPr>
              <a:spLocks noEditPoints="1"/>
            </p:cNvSpPr>
            <p:nvPr/>
          </p:nvSpPr>
          <p:spPr bwMode="auto">
            <a:xfrm>
              <a:off x="1585" y="642"/>
              <a:ext cx="216" cy="331"/>
            </a:xfrm>
            <a:custGeom>
              <a:avLst/>
              <a:gdLst>
                <a:gd name="T0" fmla="*/ 5 w 81"/>
                <a:gd name="T1" fmla="*/ 67 h 124"/>
                <a:gd name="T2" fmla="*/ 1 w 81"/>
                <a:gd name="T3" fmla="*/ 76 h 124"/>
                <a:gd name="T4" fmla="*/ 11 w 81"/>
                <a:gd name="T5" fmla="*/ 76 h 124"/>
                <a:gd name="T6" fmla="*/ 20 w 81"/>
                <a:gd name="T7" fmla="*/ 75 h 124"/>
                <a:gd name="T8" fmla="*/ 81 w 81"/>
                <a:gd name="T9" fmla="*/ 95 h 124"/>
                <a:gd name="T10" fmla="*/ 68 w 81"/>
                <a:gd name="T11" fmla="*/ 90 h 124"/>
                <a:gd name="T12" fmla="*/ 65 w 81"/>
                <a:gd name="T13" fmla="*/ 82 h 124"/>
                <a:gd name="T14" fmla="*/ 54 w 81"/>
                <a:gd name="T15" fmla="*/ 62 h 124"/>
                <a:gd name="T16" fmla="*/ 41 w 81"/>
                <a:gd name="T17" fmla="*/ 57 h 124"/>
                <a:gd name="T18" fmla="*/ 50 w 81"/>
                <a:gd name="T19" fmla="*/ 38 h 124"/>
                <a:gd name="T20" fmla="*/ 33 w 81"/>
                <a:gd name="T21" fmla="*/ 34 h 124"/>
                <a:gd name="T22" fmla="*/ 40 w 81"/>
                <a:gd name="T23" fmla="*/ 23 h 124"/>
                <a:gd name="T24" fmla="*/ 28 w 81"/>
                <a:gd name="T25" fmla="*/ 26 h 124"/>
                <a:gd name="T26" fmla="*/ 19 w 81"/>
                <a:gd name="T27" fmla="*/ 39 h 124"/>
                <a:gd name="T28" fmla="*/ 12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1 h 124"/>
                <a:gd name="T38" fmla="*/ 36 w 81"/>
                <a:gd name="T39" fmla="*/ 68 h 124"/>
                <a:gd name="T40" fmla="*/ 39 w 81"/>
                <a:gd name="T41" fmla="*/ 76 h 124"/>
                <a:gd name="T42" fmla="*/ 41 w 81"/>
                <a:gd name="T43" fmla="*/ 86 h 124"/>
                <a:gd name="T44" fmla="*/ 30 w 81"/>
                <a:gd name="T45" fmla="*/ 87 h 124"/>
                <a:gd name="T46" fmla="*/ 32 w 81"/>
                <a:gd name="T47" fmla="*/ 95 h 124"/>
                <a:gd name="T48" fmla="*/ 28 w 81"/>
                <a:gd name="T49" fmla="*/ 104 h 124"/>
                <a:gd name="T50" fmla="*/ 41 w 81"/>
                <a:gd name="T51" fmla="*/ 107 h 124"/>
                <a:gd name="T52" fmla="*/ 33 w 81"/>
                <a:gd name="T53" fmla="*/ 110 h 124"/>
                <a:gd name="T54" fmla="*/ 28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8 h 124"/>
                <a:gd name="T64" fmla="*/ 81 w 81"/>
                <a:gd name="T65" fmla="*/ 95 h 124"/>
                <a:gd name="T66" fmla="*/ 14 w 81"/>
                <a:gd name="T67" fmla="*/ 28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5" y="66"/>
                  </a:moveTo>
                  <a:cubicBezTo>
                    <a:pt x="12" y="63"/>
                    <a:pt x="9" y="67"/>
                    <a:pt x="5" y="67"/>
                  </a:cubicBezTo>
                  <a:cubicBezTo>
                    <a:pt x="5" y="70"/>
                    <a:pt x="4" y="71"/>
                    <a:pt x="3" y="72"/>
                  </a:cubicBezTo>
                  <a:cubicBezTo>
                    <a:pt x="2" y="73"/>
                    <a:pt x="0" y="76"/>
                    <a:pt x="1" y="76"/>
                  </a:cubicBezTo>
                  <a:cubicBezTo>
                    <a:pt x="3" y="77"/>
                    <a:pt x="6" y="80"/>
                    <a:pt x="6" y="78"/>
                  </a:cubicBezTo>
                  <a:cubicBezTo>
                    <a:pt x="7" y="75"/>
                    <a:pt x="8" y="73"/>
                    <a:pt x="11" y="76"/>
                  </a:cubicBezTo>
                  <a:cubicBezTo>
                    <a:pt x="12" y="77"/>
                    <a:pt x="13" y="78"/>
                    <a:pt x="14" y="79"/>
                  </a:cubicBezTo>
                  <a:cubicBezTo>
                    <a:pt x="14" y="77"/>
                    <a:pt x="18" y="77"/>
                    <a:pt x="20" y="75"/>
                  </a:cubicBezTo>
                  <a:cubicBezTo>
                    <a:pt x="22" y="72"/>
                    <a:pt x="19" y="69"/>
                    <a:pt x="15" y="66"/>
                  </a:cubicBezTo>
                  <a:close/>
                  <a:moveTo>
                    <a:pt x="81" y="95"/>
                  </a:moveTo>
                  <a:cubicBezTo>
                    <a:pt x="81" y="92"/>
                    <a:pt x="73" y="89"/>
                    <a:pt x="72" y="91"/>
                  </a:cubicBezTo>
                  <a:cubicBezTo>
                    <a:pt x="71" y="93"/>
                    <a:pt x="69" y="93"/>
                    <a:pt x="68" y="90"/>
                  </a:cubicBezTo>
                  <a:cubicBezTo>
                    <a:pt x="67" y="88"/>
                    <a:pt x="69" y="86"/>
                    <a:pt x="68" y="86"/>
                  </a:cubicBezTo>
                  <a:cubicBezTo>
                    <a:pt x="67" y="86"/>
                    <a:pt x="65" y="83"/>
                    <a:pt x="65" y="82"/>
                  </a:cubicBezTo>
                  <a:cubicBezTo>
                    <a:pt x="66" y="81"/>
                    <a:pt x="63" y="73"/>
                    <a:pt x="59" y="72"/>
                  </a:cubicBezTo>
                  <a:cubicBezTo>
                    <a:pt x="55" y="71"/>
                    <a:pt x="55" y="65"/>
                    <a:pt x="54" y="62"/>
                  </a:cubicBezTo>
                  <a:cubicBezTo>
                    <a:pt x="53" y="59"/>
                    <a:pt x="51" y="61"/>
                    <a:pt x="49" y="58"/>
                  </a:cubicBezTo>
                  <a:cubicBezTo>
                    <a:pt x="47" y="56"/>
                    <a:pt x="43" y="57"/>
                    <a:pt x="41" y="57"/>
                  </a:cubicBezTo>
                  <a:cubicBezTo>
                    <a:pt x="40" y="57"/>
                    <a:pt x="41" y="54"/>
                    <a:pt x="44" y="52"/>
                  </a:cubicBezTo>
                  <a:cubicBezTo>
                    <a:pt x="47" y="50"/>
                    <a:pt x="50" y="40"/>
                    <a:pt x="50" y="38"/>
                  </a:cubicBezTo>
                  <a:cubicBezTo>
                    <a:pt x="50" y="36"/>
                    <a:pt x="38" y="36"/>
                    <a:pt x="36" y="37"/>
                  </a:cubicBezTo>
                  <a:cubicBezTo>
                    <a:pt x="33" y="38"/>
                    <a:pt x="31" y="35"/>
                    <a:pt x="33" y="34"/>
                  </a:cubicBezTo>
                  <a:cubicBezTo>
                    <a:pt x="35" y="34"/>
                    <a:pt x="39" y="29"/>
                    <a:pt x="39" y="28"/>
                  </a:cubicBezTo>
                  <a:cubicBezTo>
                    <a:pt x="39" y="26"/>
                    <a:pt x="42" y="24"/>
                    <a:pt x="40" y="23"/>
                  </a:cubicBezTo>
                  <a:cubicBezTo>
                    <a:pt x="38" y="21"/>
                    <a:pt x="38" y="25"/>
                    <a:pt x="37" y="26"/>
                  </a:cubicBezTo>
                  <a:cubicBezTo>
                    <a:pt x="35" y="27"/>
                    <a:pt x="32" y="27"/>
                    <a:pt x="28" y="26"/>
                  </a:cubicBezTo>
                  <a:cubicBezTo>
                    <a:pt x="24" y="26"/>
                    <a:pt x="23" y="31"/>
                    <a:pt x="23" y="33"/>
                  </a:cubicBezTo>
                  <a:cubicBezTo>
                    <a:pt x="23" y="35"/>
                    <a:pt x="19" y="37"/>
                    <a:pt x="19" y="39"/>
                  </a:cubicBezTo>
                  <a:cubicBezTo>
                    <a:pt x="20" y="40"/>
                    <a:pt x="18" y="42"/>
                    <a:pt x="17" y="41"/>
                  </a:cubicBezTo>
                  <a:cubicBezTo>
                    <a:pt x="16" y="40"/>
                    <a:pt x="15" y="37"/>
                    <a:pt x="12" y="39"/>
                  </a:cubicBezTo>
                  <a:cubicBezTo>
                    <a:pt x="10" y="41"/>
                    <a:pt x="15" y="43"/>
                    <a:pt x="18" y="44"/>
                  </a:cubicBezTo>
                  <a:cubicBezTo>
                    <a:pt x="21" y="44"/>
                    <a:pt x="16" y="46"/>
                    <a:pt x="15" y="50"/>
                  </a:cubicBezTo>
                  <a:cubicBezTo>
                    <a:pt x="15" y="53"/>
                    <a:pt x="19" y="52"/>
                    <a:pt x="20" y="54"/>
                  </a:cubicBezTo>
                  <a:cubicBezTo>
                    <a:pt x="20" y="56"/>
                    <a:pt x="13" y="57"/>
                    <a:pt x="13" y="59"/>
                  </a:cubicBezTo>
                  <a:cubicBezTo>
                    <a:pt x="13" y="61"/>
                    <a:pt x="17" y="58"/>
                    <a:pt x="19" y="57"/>
                  </a:cubicBezTo>
                  <a:cubicBezTo>
                    <a:pt x="20" y="56"/>
                    <a:pt x="18" y="63"/>
                    <a:pt x="22" y="62"/>
                  </a:cubicBezTo>
                  <a:cubicBezTo>
                    <a:pt x="26" y="61"/>
                    <a:pt x="25" y="55"/>
                    <a:pt x="27" y="56"/>
                  </a:cubicBezTo>
                  <a:cubicBezTo>
                    <a:pt x="28" y="56"/>
                    <a:pt x="26" y="59"/>
                    <a:pt x="27" y="61"/>
                  </a:cubicBezTo>
                  <a:cubicBezTo>
                    <a:pt x="28" y="64"/>
                    <a:pt x="24" y="67"/>
                    <a:pt x="24" y="69"/>
                  </a:cubicBezTo>
                  <a:cubicBezTo>
                    <a:pt x="25" y="71"/>
                    <a:pt x="33" y="71"/>
                    <a:pt x="36" y="68"/>
                  </a:cubicBezTo>
                  <a:cubicBezTo>
                    <a:pt x="39" y="65"/>
                    <a:pt x="40" y="68"/>
                    <a:pt x="38" y="71"/>
                  </a:cubicBezTo>
                  <a:cubicBezTo>
                    <a:pt x="36" y="73"/>
                    <a:pt x="37" y="75"/>
                    <a:pt x="39" y="76"/>
                  </a:cubicBezTo>
                  <a:cubicBezTo>
                    <a:pt x="42" y="76"/>
                    <a:pt x="42" y="77"/>
                    <a:pt x="41" y="78"/>
                  </a:cubicBezTo>
                  <a:cubicBezTo>
                    <a:pt x="40" y="80"/>
                    <a:pt x="41" y="84"/>
                    <a:pt x="41" y="86"/>
                  </a:cubicBezTo>
                  <a:cubicBezTo>
                    <a:pt x="40" y="88"/>
                    <a:pt x="33" y="87"/>
                    <a:pt x="32" y="86"/>
                  </a:cubicBezTo>
                  <a:cubicBezTo>
                    <a:pt x="32" y="85"/>
                    <a:pt x="29" y="86"/>
                    <a:pt x="30" y="87"/>
                  </a:cubicBezTo>
                  <a:cubicBezTo>
                    <a:pt x="31" y="89"/>
                    <a:pt x="27" y="91"/>
                    <a:pt x="28" y="92"/>
                  </a:cubicBezTo>
                  <a:cubicBezTo>
                    <a:pt x="28" y="94"/>
                    <a:pt x="32" y="94"/>
                    <a:pt x="32" y="95"/>
                  </a:cubicBezTo>
                  <a:cubicBezTo>
                    <a:pt x="32" y="97"/>
                    <a:pt x="29" y="100"/>
                    <a:pt x="25" y="101"/>
                  </a:cubicBezTo>
                  <a:cubicBezTo>
                    <a:pt x="20" y="102"/>
                    <a:pt x="26" y="106"/>
                    <a:pt x="28" y="104"/>
                  </a:cubicBezTo>
                  <a:cubicBezTo>
                    <a:pt x="30" y="103"/>
                    <a:pt x="29" y="105"/>
                    <a:pt x="32" y="105"/>
                  </a:cubicBezTo>
                  <a:cubicBezTo>
                    <a:pt x="36" y="105"/>
                    <a:pt x="37" y="108"/>
                    <a:pt x="41" y="107"/>
                  </a:cubicBezTo>
                  <a:cubicBezTo>
                    <a:pt x="44" y="105"/>
                    <a:pt x="44" y="107"/>
                    <a:pt x="42" y="109"/>
                  </a:cubicBezTo>
                  <a:cubicBezTo>
                    <a:pt x="39" y="111"/>
                    <a:pt x="35" y="108"/>
                    <a:pt x="33" y="110"/>
                  </a:cubicBezTo>
                  <a:cubicBezTo>
                    <a:pt x="30" y="111"/>
                    <a:pt x="21" y="120"/>
                    <a:pt x="23" y="122"/>
                  </a:cubicBezTo>
                  <a:cubicBezTo>
                    <a:pt x="24" y="124"/>
                    <a:pt x="25" y="120"/>
                    <a:pt x="28" y="119"/>
                  </a:cubicBezTo>
                  <a:cubicBezTo>
                    <a:pt x="32" y="118"/>
                    <a:pt x="32" y="120"/>
                    <a:pt x="34" y="120"/>
                  </a:cubicBezTo>
                  <a:cubicBezTo>
                    <a:pt x="36" y="120"/>
                    <a:pt x="36" y="116"/>
                    <a:pt x="38" y="117"/>
                  </a:cubicBezTo>
                  <a:cubicBezTo>
                    <a:pt x="40" y="117"/>
                    <a:pt x="41" y="115"/>
                    <a:pt x="44" y="116"/>
                  </a:cubicBezTo>
                  <a:cubicBezTo>
                    <a:pt x="47" y="116"/>
                    <a:pt x="49" y="115"/>
                    <a:pt x="50" y="114"/>
                  </a:cubicBezTo>
                  <a:cubicBezTo>
                    <a:pt x="52" y="113"/>
                    <a:pt x="55" y="116"/>
                    <a:pt x="57" y="116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09"/>
                  </a:cubicBezTo>
                  <a:cubicBezTo>
                    <a:pt x="79" y="108"/>
                    <a:pt x="76" y="107"/>
                    <a:pt x="73" y="108"/>
                  </a:cubicBezTo>
                  <a:cubicBezTo>
                    <a:pt x="71" y="108"/>
                    <a:pt x="71" y="105"/>
                    <a:pt x="74" y="103"/>
                  </a:cubicBezTo>
                  <a:cubicBezTo>
                    <a:pt x="76" y="100"/>
                    <a:pt x="80" y="99"/>
                    <a:pt x="81" y="95"/>
                  </a:cubicBezTo>
                  <a:close/>
                  <a:moveTo>
                    <a:pt x="9" y="35"/>
                  </a:moveTo>
                  <a:cubicBezTo>
                    <a:pt x="12" y="35"/>
                    <a:pt x="16" y="30"/>
                    <a:pt x="14" y="28"/>
                  </a:cubicBezTo>
                  <a:cubicBezTo>
                    <a:pt x="13" y="27"/>
                    <a:pt x="7" y="36"/>
                    <a:pt x="9" y="35"/>
                  </a:cubicBezTo>
                  <a:close/>
                  <a:moveTo>
                    <a:pt x="55" y="10"/>
                  </a:moveTo>
                  <a:cubicBezTo>
                    <a:pt x="57" y="8"/>
                    <a:pt x="59" y="0"/>
                    <a:pt x="56" y="1"/>
                  </a:cubicBezTo>
                  <a:cubicBezTo>
                    <a:pt x="53" y="2"/>
                    <a:pt x="54" y="11"/>
                    <a:pt x="55" y="10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7" name="Freeform 101"/>
            <p:cNvSpPr>
              <a:spLocks noEditPoints="1"/>
            </p:cNvSpPr>
            <p:nvPr/>
          </p:nvSpPr>
          <p:spPr bwMode="auto">
            <a:xfrm>
              <a:off x="1932" y="738"/>
              <a:ext cx="105" cy="96"/>
            </a:xfrm>
            <a:custGeom>
              <a:avLst/>
              <a:gdLst>
                <a:gd name="T0" fmla="*/ 20 w 39"/>
                <a:gd name="T1" fmla="*/ 13 h 36"/>
                <a:gd name="T2" fmla="*/ 20 w 39"/>
                <a:gd name="T3" fmla="*/ 8 h 36"/>
                <a:gd name="T4" fmla="*/ 21 w 39"/>
                <a:gd name="T5" fmla="*/ 1 h 36"/>
                <a:gd name="T6" fmla="*/ 15 w 39"/>
                <a:gd name="T7" fmla="*/ 4 h 36"/>
                <a:gd name="T8" fmla="*/ 10 w 39"/>
                <a:gd name="T9" fmla="*/ 7 h 36"/>
                <a:gd name="T10" fmla="*/ 10 w 39"/>
                <a:gd name="T11" fmla="*/ 10 h 36"/>
                <a:gd name="T12" fmla="*/ 6 w 39"/>
                <a:gd name="T13" fmla="*/ 8 h 36"/>
                <a:gd name="T14" fmla="*/ 2 w 39"/>
                <a:gd name="T15" fmla="*/ 14 h 36"/>
                <a:gd name="T16" fmla="*/ 2 w 39"/>
                <a:gd name="T17" fmla="*/ 23 h 36"/>
                <a:gd name="T18" fmla="*/ 5 w 39"/>
                <a:gd name="T19" fmla="*/ 30 h 36"/>
                <a:gd name="T20" fmla="*/ 6 w 39"/>
                <a:gd name="T21" fmla="*/ 33 h 36"/>
                <a:gd name="T22" fmla="*/ 13 w 39"/>
                <a:gd name="T23" fmla="*/ 34 h 36"/>
                <a:gd name="T24" fmla="*/ 16 w 39"/>
                <a:gd name="T25" fmla="*/ 34 h 36"/>
                <a:gd name="T26" fmla="*/ 13 w 39"/>
                <a:gd name="T27" fmla="*/ 30 h 36"/>
                <a:gd name="T28" fmla="*/ 17 w 39"/>
                <a:gd name="T29" fmla="*/ 30 h 36"/>
                <a:gd name="T30" fmla="*/ 23 w 39"/>
                <a:gd name="T31" fmla="*/ 30 h 36"/>
                <a:gd name="T32" fmla="*/ 20 w 39"/>
                <a:gd name="T33" fmla="*/ 25 h 36"/>
                <a:gd name="T34" fmla="*/ 17 w 39"/>
                <a:gd name="T35" fmla="*/ 25 h 36"/>
                <a:gd name="T36" fmla="*/ 19 w 39"/>
                <a:gd name="T37" fmla="*/ 20 h 36"/>
                <a:gd name="T38" fmla="*/ 24 w 39"/>
                <a:gd name="T39" fmla="*/ 17 h 36"/>
                <a:gd name="T40" fmla="*/ 20 w 39"/>
                <a:gd name="T41" fmla="*/ 13 h 36"/>
                <a:gd name="T42" fmla="*/ 38 w 39"/>
                <a:gd name="T43" fmla="*/ 21 h 36"/>
                <a:gd name="T44" fmla="*/ 35 w 39"/>
                <a:gd name="T45" fmla="*/ 23 h 36"/>
                <a:gd name="T46" fmla="*/ 33 w 39"/>
                <a:gd name="T47" fmla="*/ 21 h 36"/>
                <a:gd name="T48" fmla="*/ 27 w 39"/>
                <a:gd name="T49" fmla="*/ 23 h 36"/>
                <a:gd name="T50" fmla="*/ 30 w 39"/>
                <a:gd name="T51" fmla="*/ 30 h 36"/>
                <a:gd name="T52" fmla="*/ 28 w 39"/>
                <a:gd name="T53" fmla="*/ 32 h 36"/>
                <a:gd name="T54" fmla="*/ 30 w 39"/>
                <a:gd name="T55" fmla="*/ 36 h 36"/>
                <a:gd name="T56" fmla="*/ 36 w 39"/>
                <a:gd name="T57" fmla="*/ 29 h 36"/>
                <a:gd name="T58" fmla="*/ 38 w 39"/>
                <a:gd name="T59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36">
                  <a:moveTo>
                    <a:pt x="20" y="13"/>
                  </a:moveTo>
                  <a:cubicBezTo>
                    <a:pt x="19" y="13"/>
                    <a:pt x="18" y="9"/>
                    <a:pt x="20" y="8"/>
                  </a:cubicBezTo>
                  <a:cubicBezTo>
                    <a:pt x="21" y="7"/>
                    <a:pt x="22" y="2"/>
                    <a:pt x="21" y="1"/>
                  </a:cubicBezTo>
                  <a:cubicBezTo>
                    <a:pt x="19" y="0"/>
                    <a:pt x="15" y="1"/>
                    <a:pt x="15" y="4"/>
                  </a:cubicBezTo>
                  <a:cubicBezTo>
                    <a:pt x="14" y="7"/>
                    <a:pt x="11" y="6"/>
                    <a:pt x="10" y="7"/>
                  </a:cubicBezTo>
                  <a:cubicBezTo>
                    <a:pt x="9" y="7"/>
                    <a:pt x="12" y="9"/>
                    <a:pt x="10" y="10"/>
                  </a:cubicBezTo>
                  <a:cubicBezTo>
                    <a:pt x="9" y="12"/>
                    <a:pt x="8" y="8"/>
                    <a:pt x="6" y="8"/>
                  </a:cubicBezTo>
                  <a:cubicBezTo>
                    <a:pt x="3" y="8"/>
                    <a:pt x="3" y="12"/>
                    <a:pt x="2" y="14"/>
                  </a:cubicBezTo>
                  <a:cubicBezTo>
                    <a:pt x="0" y="16"/>
                    <a:pt x="1" y="20"/>
                    <a:pt x="2" y="23"/>
                  </a:cubicBezTo>
                  <a:cubicBezTo>
                    <a:pt x="2" y="26"/>
                    <a:pt x="6" y="27"/>
                    <a:pt x="5" y="30"/>
                  </a:cubicBezTo>
                  <a:cubicBezTo>
                    <a:pt x="4" y="31"/>
                    <a:pt x="5" y="32"/>
                    <a:pt x="6" y="33"/>
                  </a:cubicBezTo>
                  <a:cubicBezTo>
                    <a:pt x="9" y="33"/>
                    <a:pt x="12" y="34"/>
                    <a:pt x="13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5" y="32"/>
                    <a:pt x="13" y="31"/>
                    <a:pt x="13" y="30"/>
                  </a:cubicBezTo>
                  <a:cubicBezTo>
                    <a:pt x="13" y="28"/>
                    <a:pt x="16" y="29"/>
                    <a:pt x="17" y="30"/>
                  </a:cubicBezTo>
                  <a:cubicBezTo>
                    <a:pt x="19" y="32"/>
                    <a:pt x="23" y="32"/>
                    <a:pt x="23" y="30"/>
                  </a:cubicBezTo>
                  <a:cubicBezTo>
                    <a:pt x="23" y="29"/>
                    <a:pt x="22" y="24"/>
                    <a:pt x="20" y="25"/>
                  </a:cubicBezTo>
                  <a:cubicBezTo>
                    <a:pt x="18" y="27"/>
                    <a:pt x="17" y="26"/>
                    <a:pt x="17" y="25"/>
                  </a:cubicBezTo>
                  <a:cubicBezTo>
                    <a:pt x="16" y="24"/>
                    <a:pt x="18" y="22"/>
                    <a:pt x="19" y="20"/>
                  </a:cubicBezTo>
                  <a:cubicBezTo>
                    <a:pt x="19" y="18"/>
                    <a:pt x="23" y="19"/>
                    <a:pt x="24" y="17"/>
                  </a:cubicBezTo>
                  <a:cubicBezTo>
                    <a:pt x="24" y="16"/>
                    <a:pt x="21" y="14"/>
                    <a:pt x="20" y="13"/>
                  </a:cubicBezTo>
                  <a:close/>
                  <a:moveTo>
                    <a:pt x="38" y="21"/>
                  </a:moveTo>
                  <a:cubicBezTo>
                    <a:pt x="37" y="20"/>
                    <a:pt x="36" y="22"/>
                    <a:pt x="35" y="23"/>
                  </a:cubicBezTo>
                  <a:cubicBezTo>
                    <a:pt x="34" y="23"/>
                    <a:pt x="33" y="18"/>
                    <a:pt x="33" y="21"/>
                  </a:cubicBezTo>
                  <a:cubicBezTo>
                    <a:pt x="32" y="23"/>
                    <a:pt x="30" y="20"/>
                    <a:pt x="27" y="23"/>
                  </a:cubicBezTo>
                  <a:cubicBezTo>
                    <a:pt x="25" y="26"/>
                    <a:pt x="29" y="29"/>
                    <a:pt x="30" y="30"/>
                  </a:cubicBezTo>
                  <a:cubicBezTo>
                    <a:pt x="32" y="31"/>
                    <a:pt x="30" y="33"/>
                    <a:pt x="28" y="32"/>
                  </a:cubicBezTo>
                  <a:cubicBezTo>
                    <a:pt x="26" y="32"/>
                    <a:pt x="27" y="35"/>
                    <a:pt x="30" y="36"/>
                  </a:cubicBezTo>
                  <a:cubicBezTo>
                    <a:pt x="33" y="36"/>
                    <a:pt x="36" y="31"/>
                    <a:pt x="36" y="29"/>
                  </a:cubicBezTo>
                  <a:cubicBezTo>
                    <a:pt x="36" y="28"/>
                    <a:pt x="39" y="21"/>
                    <a:pt x="38" y="21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8" name="Freeform 102"/>
            <p:cNvSpPr>
              <a:spLocks noEditPoints="1"/>
            </p:cNvSpPr>
            <p:nvPr/>
          </p:nvSpPr>
          <p:spPr bwMode="auto">
            <a:xfrm>
              <a:off x="2004" y="343"/>
              <a:ext cx="268" cy="470"/>
            </a:xfrm>
            <a:custGeom>
              <a:avLst/>
              <a:gdLst>
                <a:gd name="T0" fmla="*/ 97 w 100"/>
                <a:gd name="T1" fmla="*/ 38 h 176"/>
                <a:gd name="T2" fmla="*/ 96 w 100"/>
                <a:gd name="T3" fmla="*/ 24 h 176"/>
                <a:gd name="T4" fmla="*/ 84 w 100"/>
                <a:gd name="T5" fmla="*/ 9 h 176"/>
                <a:gd name="T6" fmla="*/ 70 w 100"/>
                <a:gd name="T7" fmla="*/ 9 h 176"/>
                <a:gd name="T8" fmla="*/ 56 w 100"/>
                <a:gd name="T9" fmla="*/ 9 h 176"/>
                <a:gd name="T10" fmla="*/ 48 w 100"/>
                <a:gd name="T11" fmla="*/ 17 h 176"/>
                <a:gd name="T12" fmla="*/ 40 w 100"/>
                <a:gd name="T13" fmla="*/ 27 h 176"/>
                <a:gd name="T14" fmla="*/ 34 w 100"/>
                <a:gd name="T15" fmla="*/ 37 h 176"/>
                <a:gd name="T16" fmla="*/ 26 w 100"/>
                <a:gd name="T17" fmla="*/ 43 h 176"/>
                <a:gd name="T18" fmla="*/ 20 w 100"/>
                <a:gd name="T19" fmla="*/ 61 h 176"/>
                <a:gd name="T20" fmla="*/ 22 w 100"/>
                <a:gd name="T21" fmla="*/ 70 h 176"/>
                <a:gd name="T22" fmla="*/ 9 w 100"/>
                <a:gd name="T23" fmla="*/ 75 h 176"/>
                <a:gd name="T24" fmla="*/ 8 w 100"/>
                <a:gd name="T25" fmla="*/ 91 h 176"/>
                <a:gd name="T26" fmla="*/ 13 w 100"/>
                <a:gd name="T27" fmla="*/ 105 h 176"/>
                <a:gd name="T28" fmla="*/ 10 w 100"/>
                <a:gd name="T29" fmla="*/ 113 h 176"/>
                <a:gd name="T30" fmla="*/ 5 w 100"/>
                <a:gd name="T31" fmla="*/ 122 h 176"/>
                <a:gd name="T32" fmla="*/ 2 w 100"/>
                <a:gd name="T33" fmla="*/ 134 h 176"/>
                <a:gd name="T34" fmla="*/ 0 w 100"/>
                <a:gd name="T35" fmla="*/ 135 h 176"/>
                <a:gd name="T36" fmla="*/ 6 w 100"/>
                <a:gd name="T37" fmla="*/ 151 h 176"/>
                <a:gd name="T38" fmla="*/ 12 w 100"/>
                <a:gd name="T39" fmla="*/ 164 h 176"/>
                <a:gd name="T40" fmla="*/ 14 w 100"/>
                <a:gd name="T41" fmla="*/ 175 h 176"/>
                <a:gd name="T42" fmla="*/ 24 w 100"/>
                <a:gd name="T43" fmla="*/ 170 h 176"/>
                <a:gd name="T44" fmla="*/ 33 w 100"/>
                <a:gd name="T45" fmla="*/ 167 h 176"/>
                <a:gd name="T46" fmla="*/ 40 w 100"/>
                <a:gd name="T47" fmla="*/ 164 h 176"/>
                <a:gd name="T48" fmla="*/ 42 w 100"/>
                <a:gd name="T49" fmla="*/ 157 h 176"/>
                <a:gd name="T50" fmla="*/ 43 w 100"/>
                <a:gd name="T51" fmla="*/ 140 h 176"/>
                <a:gd name="T52" fmla="*/ 55 w 100"/>
                <a:gd name="T53" fmla="*/ 128 h 176"/>
                <a:gd name="T54" fmla="*/ 52 w 100"/>
                <a:gd name="T55" fmla="*/ 113 h 176"/>
                <a:gd name="T56" fmla="*/ 45 w 100"/>
                <a:gd name="T57" fmla="*/ 103 h 176"/>
                <a:gd name="T58" fmla="*/ 51 w 100"/>
                <a:gd name="T59" fmla="*/ 89 h 176"/>
                <a:gd name="T60" fmla="*/ 60 w 100"/>
                <a:gd name="T61" fmla="*/ 79 h 176"/>
                <a:gd name="T62" fmla="*/ 80 w 100"/>
                <a:gd name="T63" fmla="*/ 65 h 176"/>
                <a:gd name="T64" fmla="*/ 82 w 100"/>
                <a:gd name="T65" fmla="*/ 51 h 176"/>
                <a:gd name="T66" fmla="*/ 96 w 100"/>
                <a:gd name="T67" fmla="*/ 46 h 176"/>
                <a:gd name="T68" fmla="*/ 99 w 100"/>
                <a:gd name="T69" fmla="*/ 42 h 176"/>
                <a:gd name="T70" fmla="*/ 53 w 100"/>
                <a:gd name="T71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6">
                  <a:moveTo>
                    <a:pt x="99" y="42"/>
                  </a:moveTo>
                  <a:cubicBezTo>
                    <a:pt x="98" y="41"/>
                    <a:pt x="96" y="38"/>
                    <a:pt x="97" y="38"/>
                  </a:cubicBezTo>
                  <a:cubicBezTo>
                    <a:pt x="99" y="38"/>
                    <a:pt x="100" y="32"/>
                    <a:pt x="98" y="31"/>
                  </a:cubicBezTo>
                  <a:cubicBezTo>
                    <a:pt x="96" y="30"/>
                    <a:pt x="98" y="25"/>
                    <a:pt x="96" y="24"/>
                  </a:cubicBezTo>
                  <a:cubicBezTo>
                    <a:pt x="94" y="23"/>
                    <a:pt x="95" y="19"/>
                    <a:pt x="96" y="16"/>
                  </a:cubicBezTo>
                  <a:cubicBezTo>
                    <a:pt x="96" y="13"/>
                    <a:pt x="88" y="11"/>
                    <a:pt x="84" y="9"/>
                  </a:cubicBezTo>
                  <a:cubicBezTo>
                    <a:pt x="80" y="7"/>
                    <a:pt x="78" y="4"/>
                    <a:pt x="75" y="2"/>
                  </a:cubicBezTo>
                  <a:cubicBezTo>
                    <a:pt x="71" y="0"/>
                    <a:pt x="70" y="5"/>
                    <a:pt x="70" y="9"/>
                  </a:cubicBezTo>
                  <a:cubicBezTo>
                    <a:pt x="70" y="12"/>
                    <a:pt x="67" y="12"/>
                    <a:pt x="65" y="10"/>
                  </a:cubicBezTo>
                  <a:cubicBezTo>
                    <a:pt x="62" y="8"/>
                    <a:pt x="60" y="10"/>
                    <a:pt x="56" y="9"/>
                  </a:cubicBezTo>
                  <a:cubicBezTo>
                    <a:pt x="53" y="7"/>
                    <a:pt x="54" y="12"/>
                    <a:pt x="54" y="14"/>
                  </a:cubicBezTo>
                  <a:cubicBezTo>
                    <a:pt x="54" y="17"/>
                    <a:pt x="51" y="17"/>
                    <a:pt x="48" y="17"/>
                  </a:cubicBezTo>
                  <a:cubicBezTo>
                    <a:pt x="46" y="17"/>
                    <a:pt x="42" y="18"/>
                    <a:pt x="42" y="21"/>
                  </a:cubicBezTo>
                  <a:cubicBezTo>
                    <a:pt x="42" y="24"/>
                    <a:pt x="39" y="25"/>
                    <a:pt x="40" y="27"/>
                  </a:cubicBezTo>
                  <a:cubicBezTo>
                    <a:pt x="41" y="28"/>
                    <a:pt x="39" y="30"/>
                    <a:pt x="38" y="31"/>
                  </a:cubicBezTo>
                  <a:cubicBezTo>
                    <a:pt x="36" y="32"/>
                    <a:pt x="35" y="36"/>
                    <a:pt x="34" y="37"/>
                  </a:cubicBezTo>
                  <a:cubicBezTo>
                    <a:pt x="33" y="38"/>
                    <a:pt x="34" y="40"/>
                    <a:pt x="32" y="42"/>
                  </a:cubicBezTo>
                  <a:cubicBezTo>
                    <a:pt x="30" y="43"/>
                    <a:pt x="27" y="42"/>
                    <a:pt x="26" y="43"/>
                  </a:cubicBezTo>
                  <a:cubicBezTo>
                    <a:pt x="25" y="44"/>
                    <a:pt x="26" y="47"/>
                    <a:pt x="26" y="51"/>
                  </a:cubicBezTo>
                  <a:cubicBezTo>
                    <a:pt x="25" y="54"/>
                    <a:pt x="23" y="58"/>
                    <a:pt x="20" y="61"/>
                  </a:cubicBezTo>
                  <a:cubicBezTo>
                    <a:pt x="18" y="64"/>
                    <a:pt x="21" y="65"/>
                    <a:pt x="22" y="65"/>
                  </a:cubicBezTo>
                  <a:cubicBezTo>
                    <a:pt x="23" y="65"/>
                    <a:pt x="23" y="67"/>
                    <a:pt x="22" y="70"/>
                  </a:cubicBezTo>
                  <a:cubicBezTo>
                    <a:pt x="21" y="72"/>
                    <a:pt x="18" y="70"/>
                    <a:pt x="17" y="70"/>
                  </a:cubicBezTo>
                  <a:cubicBezTo>
                    <a:pt x="15" y="70"/>
                    <a:pt x="11" y="72"/>
                    <a:pt x="9" y="75"/>
                  </a:cubicBezTo>
                  <a:cubicBezTo>
                    <a:pt x="7" y="79"/>
                    <a:pt x="7" y="81"/>
                    <a:pt x="8" y="83"/>
                  </a:cubicBezTo>
                  <a:cubicBezTo>
                    <a:pt x="9" y="85"/>
                    <a:pt x="6" y="88"/>
                    <a:pt x="8" y="91"/>
                  </a:cubicBezTo>
                  <a:cubicBezTo>
                    <a:pt x="10" y="95"/>
                    <a:pt x="7" y="96"/>
                    <a:pt x="8" y="99"/>
                  </a:cubicBezTo>
                  <a:cubicBezTo>
                    <a:pt x="8" y="102"/>
                    <a:pt x="13" y="102"/>
                    <a:pt x="13" y="105"/>
                  </a:cubicBezTo>
                  <a:cubicBezTo>
                    <a:pt x="13" y="108"/>
                    <a:pt x="12" y="109"/>
                    <a:pt x="10" y="109"/>
                  </a:cubicBezTo>
                  <a:cubicBezTo>
                    <a:pt x="8" y="109"/>
                    <a:pt x="9" y="112"/>
                    <a:pt x="10" y="113"/>
                  </a:cubicBezTo>
                  <a:cubicBezTo>
                    <a:pt x="12" y="114"/>
                    <a:pt x="12" y="119"/>
                    <a:pt x="11" y="120"/>
                  </a:cubicBezTo>
                  <a:cubicBezTo>
                    <a:pt x="10" y="122"/>
                    <a:pt x="5" y="120"/>
                    <a:pt x="5" y="122"/>
                  </a:cubicBezTo>
                  <a:cubicBezTo>
                    <a:pt x="6" y="124"/>
                    <a:pt x="4" y="127"/>
                    <a:pt x="4" y="129"/>
                  </a:cubicBezTo>
                  <a:cubicBezTo>
                    <a:pt x="4" y="130"/>
                    <a:pt x="4" y="135"/>
                    <a:pt x="2" y="134"/>
                  </a:cubicBezTo>
                  <a:cubicBezTo>
                    <a:pt x="2" y="134"/>
                    <a:pt x="1" y="134"/>
                    <a:pt x="0" y="134"/>
                  </a:cubicBezTo>
                  <a:cubicBezTo>
                    <a:pt x="0" y="134"/>
                    <a:pt x="0" y="134"/>
                    <a:pt x="0" y="135"/>
                  </a:cubicBezTo>
                  <a:cubicBezTo>
                    <a:pt x="0" y="138"/>
                    <a:pt x="1" y="141"/>
                    <a:pt x="3" y="143"/>
                  </a:cubicBezTo>
                  <a:cubicBezTo>
                    <a:pt x="6" y="145"/>
                    <a:pt x="4" y="148"/>
                    <a:pt x="6" y="151"/>
                  </a:cubicBezTo>
                  <a:cubicBezTo>
                    <a:pt x="9" y="154"/>
                    <a:pt x="8" y="156"/>
                    <a:pt x="10" y="158"/>
                  </a:cubicBezTo>
                  <a:cubicBezTo>
                    <a:pt x="13" y="160"/>
                    <a:pt x="13" y="162"/>
                    <a:pt x="12" y="164"/>
                  </a:cubicBezTo>
                  <a:cubicBezTo>
                    <a:pt x="11" y="167"/>
                    <a:pt x="14" y="166"/>
                    <a:pt x="14" y="168"/>
                  </a:cubicBezTo>
                  <a:cubicBezTo>
                    <a:pt x="14" y="170"/>
                    <a:pt x="14" y="173"/>
                    <a:pt x="14" y="175"/>
                  </a:cubicBezTo>
                  <a:cubicBezTo>
                    <a:pt x="15" y="176"/>
                    <a:pt x="17" y="175"/>
                    <a:pt x="21" y="175"/>
                  </a:cubicBezTo>
                  <a:cubicBezTo>
                    <a:pt x="24" y="175"/>
                    <a:pt x="24" y="172"/>
                    <a:pt x="24" y="170"/>
                  </a:cubicBezTo>
                  <a:cubicBezTo>
                    <a:pt x="24" y="168"/>
                    <a:pt x="26" y="169"/>
                    <a:pt x="26" y="167"/>
                  </a:cubicBezTo>
                  <a:cubicBezTo>
                    <a:pt x="27" y="166"/>
                    <a:pt x="30" y="166"/>
                    <a:pt x="33" y="167"/>
                  </a:cubicBezTo>
                  <a:cubicBezTo>
                    <a:pt x="36" y="168"/>
                    <a:pt x="37" y="166"/>
                    <a:pt x="37" y="163"/>
                  </a:cubicBezTo>
                  <a:cubicBezTo>
                    <a:pt x="38" y="160"/>
                    <a:pt x="39" y="164"/>
                    <a:pt x="40" y="164"/>
                  </a:cubicBezTo>
                  <a:cubicBezTo>
                    <a:pt x="41" y="165"/>
                    <a:pt x="44" y="160"/>
                    <a:pt x="45" y="157"/>
                  </a:cubicBezTo>
                  <a:cubicBezTo>
                    <a:pt x="46" y="153"/>
                    <a:pt x="45" y="154"/>
                    <a:pt x="42" y="157"/>
                  </a:cubicBezTo>
                  <a:cubicBezTo>
                    <a:pt x="39" y="160"/>
                    <a:pt x="41" y="154"/>
                    <a:pt x="42" y="151"/>
                  </a:cubicBezTo>
                  <a:cubicBezTo>
                    <a:pt x="43" y="149"/>
                    <a:pt x="43" y="142"/>
                    <a:pt x="43" y="140"/>
                  </a:cubicBezTo>
                  <a:cubicBezTo>
                    <a:pt x="43" y="138"/>
                    <a:pt x="44" y="136"/>
                    <a:pt x="48" y="135"/>
                  </a:cubicBezTo>
                  <a:cubicBezTo>
                    <a:pt x="51" y="134"/>
                    <a:pt x="56" y="130"/>
                    <a:pt x="55" y="128"/>
                  </a:cubicBezTo>
                  <a:cubicBezTo>
                    <a:pt x="54" y="127"/>
                    <a:pt x="60" y="124"/>
                    <a:pt x="60" y="122"/>
                  </a:cubicBezTo>
                  <a:cubicBezTo>
                    <a:pt x="60" y="120"/>
                    <a:pt x="54" y="115"/>
                    <a:pt x="52" y="113"/>
                  </a:cubicBezTo>
                  <a:cubicBezTo>
                    <a:pt x="50" y="112"/>
                    <a:pt x="46" y="113"/>
                    <a:pt x="46" y="112"/>
                  </a:cubicBezTo>
                  <a:cubicBezTo>
                    <a:pt x="47" y="111"/>
                    <a:pt x="46" y="105"/>
                    <a:pt x="45" y="103"/>
                  </a:cubicBezTo>
                  <a:cubicBezTo>
                    <a:pt x="45" y="100"/>
                    <a:pt x="48" y="98"/>
                    <a:pt x="48" y="95"/>
                  </a:cubicBezTo>
                  <a:cubicBezTo>
                    <a:pt x="48" y="93"/>
                    <a:pt x="48" y="90"/>
                    <a:pt x="51" y="89"/>
                  </a:cubicBezTo>
                  <a:cubicBezTo>
                    <a:pt x="53" y="88"/>
                    <a:pt x="51" y="86"/>
                    <a:pt x="54" y="85"/>
                  </a:cubicBezTo>
                  <a:cubicBezTo>
                    <a:pt x="57" y="84"/>
                    <a:pt x="57" y="80"/>
                    <a:pt x="60" y="79"/>
                  </a:cubicBezTo>
                  <a:cubicBezTo>
                    <a:pt x="63" y="78"/>
                    <a:pt x="63" y="76"/>
                    <a:pt x="68" y="74"/>
                  </a:cubicBezTo>
                  <a:cubicBezTo>
                    <a:pt x="72" y="72"/>
                    <a:pt x="79" y="68"/>
                    <a:pt x="80" y="65"/>
                  </a:cubicBezTo>
                  <a:cubicBezTo>
                    <a:pt x="81" y="63"/>
                    <a:pt x="76" y="60"/>
                    <a:pt x="79" y="57"/>
                  </a:cubicBezTo>
                  <a:cubicBezTo>
                    <a:pt x="82" y="55"/>
                    <a:pt x="80" y="52"/>
                    <a:pt x="82" y="51"/>
                  </a:cubicBezTo>
                  <a:cubicBezTo>
                    <a:pt x="85" y="50"/>
                    <a:pt x="86" y="49"/>
                    <a:pt x="87" y="47"/>
                  </a:cubicBezTo>
                  <a:cubicBezTo>
                    <a:pt x="89" y="45"/>
                    <a:pt x="92" y="47"/>
                    <a:pt x="96" y="46"/>
                  </a:cubicBezTo>
                  <a:cubicBezTo>
                    <a:pt x="97" y="46"/>
                    <a:pt x="99" y="46"/>
                    <a:pt x="100" y="46"/>
                  </a:cubicBezTo>
                  <a:cubicBezTo>
                    <a:pt x="100" y="44"/>
                    <a:pt x="100" y="43"/>
                    <a:pt x="99" y="42"/>
                  </a:cubicBezTo>
                  <a:close/>
                  <a:moveTo>
                    <a:pt x="59" y="147"/>
                  </a:moveTo>
                  <a:cubicBezTo>
                    <a:pt x="54" y="147"/>
                    <a:pt x="52" y="156"/>
                    <a:pt x="53" y="157"/>
                  </a:cubicBezTo>
                  <a:cubicBezTo>
                    <a:pt x="54" y="158"/>
                    <a:pt x="63" y="147"/>
                    <a:pt x="59" y="14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39" name="Freeform 103"/>
            <p:cNvSpPr>
              <a:spLocks noEditPoints="1"/>
            </p:cNvSpPr>
            <p:nvPr/>
          </p:nvSpPr>
          <p:spPr bwMode="auto">
            <a:xfrm>
              <a:off x="2224" y="677"/>
              <a:ext cx="136" cy="64"/>
            </a:xfrm>
            <a:custGeom>
              <a:avLst/>
              <a:gdLst>
                <a:gd name="T0" fmla="*/ 47 w 51"/>
                <a:gd name="T1" fmla="*/ 7 h 24"/>
                <a:gd name="T2" fmla="*/ 49 w 51"/>
                <a:gd name="T3" fmla="*/ 1 h 24"/>
                <a:gd name="T4" fmla="*/ 47 w 51"/>
                <a:gd name="T5" fmla="*/ 2 h 24"/>
                <a:gd name="T6" fmla="*/ 32 w 51"/>
                <a:gd name="T7" fmla="*/ 1 h 24"/>
                <a:gd name="T8" fmla="*/ 17 w 51"/>
                <a:gd name="T9" fmla="*/ 4 h 24"/>
                <a:gd name="T10" fmla="*/ 12 w 51"/>
                <a:gd name="T11" fmla="*/ 8 h 24"/>
                <a:gd name="T12" fmla="*/ 14 w 51"/>
                <a:gd name="T13" fmla="*/ 13 h 24"/>
                <a:gd name="T14" fmla="*/ 19 w 51"/>
                <a:gd name="T15" fmla="*/ 16 h 24"/>
                <a:gd name="T16" fmla="*/ 20 w 51"/>
                <a:gd name="T17" fmla="*/ 19 h 24"/>
                <a:gd name="T18" fmla="*/ 20 w 51"/>
                <a:gd name="T19" fmla="*/ 19 h 24"/>
                <a:gd name="T20" fmla="*/ 29 w 51"/>
                <a:gd name="T21" fmla="*/ 19 h 24"/>
                <a:gd name="T22" fmla="*/ 37 w 51"/>
                <a:gd name="T23" fmla="*/ 24 h 24"/>
                <a:gd name="T24" fmla="*/ 45 w 51"/>
                <a:gd name="T25" fmla="*/ 24 h 24"/>
                <a:gd name="T26" fmla="*/ 45 w 51"/>
                <a:gd name="T27" fmla="*/ 22 h 24"/>
                <a:gd name="T28" fmla="*/ 47 w 51"/>
                <a:gd name="T29" fmla="*/ 20 h 24"/>
                <a:gd name="T30" fmla="*/ 45 w 51"/>
                <a:gd name="T31" fmla="*/ 15 h 24"/>
                <a:gd name="T32" fmla="*/ 45 w 51"/>
                <a:gd name="T33" fmla="*/ 11 h 24"/>
                <a:gd name="T34" fmla="*/ 47 w 51"/>
                <a:gd name="T35" fmla="*/ 7 h 24"/>
                <a:gd name="T36" fmla="*/ 5 w 51"/>
                <a:gd name="T37" fmla="*/ 12 h 24"/>
                <a:gd name="T38" fmla="*/ 2 w 51"/>
                <a:gd name="T39" fmla="*/ 19 h 24"/>
                <a:gd name="T40" fmla="*/ 10 w 51"/>
                <a:gd name="T41" fmla="*/ 14 h 24"/>
                <a:gd name="T42" fmla="*/ 5 w 51"/>
                <a:gd name="T43" fmla="*/ 12 h 24"/>
                <a:gd name="T44" fmla="*/ 9 w 51"/>
                <a:gd name="T45" fmla="*/ 9 h 24"/>
                <a:gd name="T46" fmla="*/ 4 w 51"/>
                <a:gd name="T47" fmla="*/ 9 h 24"/>
                <a:gd name="T48" fmla="*/ 9 w 51"/>
                <a:gd name="T4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24">
                  <a:moveTo>
                    <a:pt x="47" y="7"/>
                  </a:moveTo>
                  <a:cubicBezTo>
                    <a:pt x="48" y="4"/>
                    <a:pt x="51" y="4"/>
                    <a:pt x="49" y="1"/>
                  </a:cubicBezTo>
                  <a:cubicBezTo>
                    <a:pt x="49" y="2"/>
                    <a:pt x="48" y="2"/>
                    <a:pt x="47" y="2"/>
                  </a:cubicBezTo>
                  <a:cubicBezTo>
                    <a:pt x="44" y="3"/>
                    <a:pt x="36" y="0"/>
                    <a:pt x="32" y="1"/>
                  </a:cubicBezTo>
                  <a:cubicBezTo>
                    <a:pt x="28" y="1"/>
                    <a:pt x="19" y="1"/>
                    <a:pt x="17" y="4"/>
                  </a:cubicBezTo>
                  <a:cubicBezTo>
                    <a:pt x="15" y="6"/>
                    <a:pt x="10" y="6"/>
                    <a:pt x="12" y="8"/>
                  </a:cubicBezTo>
                  <a:cubicBezTo>
                    <a:pt x="14" y="10"/>
                    <a:pt x="12" y="11"/>
                    <a:pt x="14" y="13"/>
                  </a:cubicBezTo>
                  <a:cubicBezTo>
                    <a:pt x="15" y="16"/>
                    <a:pt x="16" y="16"/>
                    <a:pt x="19" y="16"/>
                  </a:cubicBezTo>
                  <a:cubicBezTo>
                    <a:pt x="21" y="16"/>
                    <a:pt x="23" y="17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9"/>
                    <a:pt x="28" y="19"/>
                    <a:pt x="29" y="19"/>
                  </a:cubicBezTo>
                  <a:cubicBezTo>
                    <a:pt x="30" y="20"/>
                    <a:pt x="35" y="24"/>
                    <a:pt x="37" y="24"/>
                  </a:cubicBezTo>
                  <a:cubicBezTo>
                    <a:pt x="38" y="24"/>
                    <a:pt x="42" y="24"/>
                    <a:pt x="45" y="24"/>
                  </a:cubicBezTo>
                  <a:cubicBezTo>
                    <a:pt x="44" y="24"/>
                    <a:pt x="44" y="23"/>
                    <a:pt x="45" y="22"/>
                  </a:cubicBezTo>
                  <a:cubicBezTo>
                    <a:pt x="46" y="21"/>
                    <a:pt x="48" y="21"/>
                    <a:pt x="47" y="20"/>
                  </a:cubicBezTo>
                  <a:cubicBezTo>
                    <a:pt x="46" y="18"/>
                    <a:pt x="45" y="17"/>
                    <a:pt x="45" y="15"/>
                  </a:cubicBezTo>
                  <a:cubicBezTo>
                    <a:pt x="45" y="13"/>
                    <a:pt x="44" y="12"/>
                    <a:pt x="45" y="11"/>
                  </a:cubicBezTo>
                  <a:cubicBezTo>
                    <a:pt x="45" y="9"/>
                    <a:pt x="46" y="9"/>
                    <a:pt x="47" y="7"/>
                  </a:cubicBezTo>
                  <a:close/>
                  <a:moveTo>
                    <a:pt x="5" y="12"/>
                  </a:moveTo>
                  <a:cubicBezTo>
                    <a:pt x="1" y="14"/>
                    <a:pt x="0" y="19"/>
                    <a:pt x="2" y="19"/>
                  </a:cubicBezTo>
                  <a:cubicBezTo>
                    <a:pt x="4" y="19"/>
                    <a:pt x="9" y="15"/>
                    <a:pt x="10" y="14"/>
                  </a:cubicBezTo>
                  <a:cubicBezTo>
                    <a:pt x="12" y="13"/>
                    <a:pt x="10" y="11"/>
                    <a:pt x="5" y="12"/>
                  </a:cubicBezTo>
                  <a:close/>
                  <a:moveTo>
                    <a:pt x="9" y="9"/>
                  </a:moveTo>
                  <a:cubicBezTo>
                    <a:pt x="10" y="7"/>
                    <a:pt x="2" y="8"/>
                    <a:pt x="4" y="9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0" name="Freeform 104"/>
            <p:cNvSpPr>
              <a:spLocks/>
            </p:cNvSpPr>
            <p:nvPr/>
          </p:nvSpPr>
          <p:spPr bwMode="auto">
            <a:xfrm>
              <a:off x="2472" y="2044"/>
              <a:ext cx="174" cy="210"/>
            </a:xfrm>
            <a:custGeom>
              <a:avLst/>
              <a:gdLst>
                <a:gd name="T0" fmla="*/ 58 w 65"/>
                <a:gd name="T1" fmla="*/ 18 h 79"/>
                <a:gd name="T2" fmla="*/ 61 w 65"/>
                <a:gd name="T3" fmla="*/ 13 h 79"/>
                <a:gd name="T4" fmla="*/ 65 w 65"/>
                <a:gd name="T5" fmla="*/ 7 h 79"/>
                <a:gd name="T6" fmla="*/ 61 w 65"/>
                <a:gd name="T7" fmla="*/ 8 h 79"/>
                <a:gd name="T8" fmla="*/ 57 w 65"/>
                <a:gd name="T9" fmla="*/ 6 h 79"/>
                <a:gd name="T10" fmla="*/ 50 w 65"/>
                <a:gd name="T11" fmla="*/ 8 h 79"/>
                <a:gd name="T12" fmla="*/ 45 w 65"/>
                <a:gd name="T13" fmla="*/ 12 h 79"/>
                <a:gd name="T14" fmla="*/ 36 w 65"/>
                <a:gd name="T15" fmla="*/ 11 h 79"/>
                <a:gd name="T16" fmla="*/ 26 w 65"/>
                <a:gd name="T17" fmla="*/ 5 h 79"/>
                <a:gd name="T18" fmla="*/ 18 w 65"/>
                <a:gd name="T19" fmla="*/ 4 h 79"/>
                <a:gd name="T20" fmla="*/ 14 w 65"/>
                <a:gd name="T21" fmla="*/ 1 h 79"/>
                <a:gd name="T22" fmla="*/ 9 w 65"/>
                <a:gd name="T23" fmla="*/ 1 h 79"/>
                <a:gd name="T24" fmla="*/ 2 w 65"/>
                <a:gd name="T25" fmla="*/ 5 h 79"/>
                <a:gd name="T26" fmla="*/ 1 w 65"/>
                <a:gd name="T27" fmla="*/ 6 h 79"/>
                <a:gd name="T28" fmla="*/ 5 w 65"/>
                <a:gd name="T29" fmla="*/ 10 h 79"/>
                <a:gd name="T30" fmla="*/ 6 w 65"/>
                <a:gd name="T31" fmla="*/ 15 h 79"/>
                <a:gd name="T32" fmla="*/ 9 w 65"/>
                <a:gd name="T33" fmla="*/ 18 h 79"/>
                <a:gd name="T34" fmla="*/ 9 w 65"/>
                <a:gd name="T35" fmla="*/ 25 h 79"/>
                <a:gd name="T36" fmla="*/ 3 w 65"/>
                <a:gd name="T37" fmla="*/ 34 h 79"/>
                <a:gd name="T38" fmla="*/ 1 w 65"/>
                <a:gd name="T39" fmla="*/ 39 h 79"/>
                <a:gd name="T40" fmla="*/ 6 w 65"/>
                <a:gd name="T41" fmla="*/ 42 h 79"/>
                <a:gd name="T42" fmla="*/ 1 w 65"/>
                <a:gd name="T43" fmla="*/ 47 h 79"/>
                <a:gd name="T44" fmla="*/ 0 w 65"/>
                <a:gd name="T45" fmla="*/ 48 h 79"/>
                <a:gd name="T46" fmla="*/ 31 w 65"/>
                <a:gd name="T47" fmla="*/ 64 h 79"/>
                <a:gd name="T48" fmla="*/ 30 w 65"/>
                <a:gd name="T49" fmla="*/ 69 h 79"/>
                <a:gd name="T50" fmla="*/ 44 w 65"/>
                <a:gd name="T51" fmla="*/ 79 h 79"/>
                <a:gd name="T52" fmla="*/ 52 w 65"/>
                <a:gd name="T53" fmla="*/ 61 h 79"/>
                <a:gd name="T54" fmla="*/ 57 w 65"/>
                <a:gd name="T55" fmla="*/ 57 h 79"/>
                <a:gd name="T56" fmla="*/ 61 w 65"/>
                <a:gd name="T57" fmla="*/ 54 h 79"/>
                <a:gd name="T58" fmla="*/ 62 w 65"/>
                <a:gd name="T59" fmla="*/ 53 h 79"/>
                <a:gd name="T60" fmla="*/ 58 w 65"/>
                <a:gd name="T61" fmla="*/ 47 h 79"/>
                <a:gd name="T62" fmla="*/ 58 w 65"/>
                <a:gd name="T63" fmla="*/ 1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79">
                  <a:moveTo>
                    <a:pt x="58" y="18"/>
                  </a:moveTo>
                  <a:cubicBezTo>
                    <a:pt x="61" y="13"/>
                    <a:pt x="61" y="13"/>
                    <a:pt x="61" y="13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3" y="7"/>
                    <a:pt x="62" y="8"/>
                    <a:pt x="61" y="8"/>
                  </a:cubicBezTo>
                  <a:cubicBezTo>
                    <a:pt x="60" y="9"/>
                    <a:pt x="58" y="8"/>
                    <a:pt x="57" y="6"/>
                  </a:cubicBezTo>
                  <a:cubicBezTo>
                    <a:pt x="57" y="5"/>
                    <a:pt x="53" y="6"/>
                    <a:pt x="50" y="8"/>
                  </a:cubicBezTo>
                  <a:cubicBezTo>
                    <a:pt x="47" y="9"/>
                    <a:pt x="46" y="13"/>
                    <a:pt x="45" y="12"/>
                  </a:cubicBezTo>
                  <a:cubicBezTo>
                    <a:pt x="44" y="11"/>
                    <a:pt x="37" y="11"/>
                    <a:pt x="36" y="11"/>
                  </a:cubicBezTo>
                  <a:cubicBezTo>
                    <a:pt x="34" y="11"/>
                    <a:pt x="28" y="7"/>
                    <a:pt x="26" y="5"/>
                  </a:cubicBezTo>
                  <a:cubicBezTo>
                    <a:pt x="25" y="4"/>
                    <a:pt x="19" y="4"/>
                    <a:pt x="18" y="4"/>
                  </a:cubicBezTo>
                  <a:cubicBezTo>
                    <a:pt x="17" y="3"/>
                    <a:pt x="14" y="2"/>
                    <a:pt x="14" y="1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7" y="1"/>
                    <a:pt x="3" y="4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22"/>
                    <a:pt x="9" y="25"/>
                  </a:cubicBezTo>
                  <a:cubicBezTo>
                    <a:pt x="8" y="28"/>
                    <a:pt x="5" y="32"/>
                    <a:pt x="3" y="34"/>
                  </a:cubicBezTo>
                  <a:cubicBezTo>
                    <a:pt x="3" y="35"/>
                    <a:pt x="2" y="37"/>
                    <a:pt x="1" y="39"/>
                  </a:cubicBezTo>
                  <a:cubicBezTo>
                    <a:pt x="4" y="40"/>
                    <a:pt x="6" y="41"/>
                    <a:pt x="6" y="42"/>
                  </a:cubicBezTo>
                  <a:cubicBezTo>
                    <a:pt x="6" y="44"/>
                    <a:pt x="1" y="43"/>
                    <a:pt x="1" y="47"/>
                  </a:cubicBezTo>
                  <a:cubicBezTo>
                    <a:pt x="1" y="48"/>
                    <a:pt x="1" y="48"/>
                    <a:pt x="0" y="48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7" y="74"/>
                    <a:pt x="44" y="79"/>
                  </a:cubicBezTo>
                  <a:cubicBezTo>
                    <a:pt x="47" y="71"/>
                    <a:pt x="51" y="63"/>
                    <a:pt x="52" y="61"/>
                  </a:cubicBezTo>
                  <a:cubicBezTo>
                    <a:pt x="54" y="59"/>
                    <a:pt x="55" y="59"/>
                    <a:pt x="57" y="57"/>
                  </a:cubicBezTo>
                  <a:cubicBezTo>
                    <a:pt x="58" y="55"/>
                    <a:pt x="59" y="58"/>
                    <a:pt x="61" y="54"/>
                  </a:cubicBezTo>
                  <a:cubicBezTo>
                    <a:pt x="62" y="54"/>
                    <a:pt x="62" y="54"/>
                    <a:pt x="62" y="53"/>
                  </a:cubicBezTo>
                  <a:cubicBezTo>
                    <a:pt x="58" y="47"/>
                    <a:pt x="58" y="47"/>
                    <a:pt x="58" y="47"/>
                  </a:cubicBezTo>
                  <a:lnTo>
                    <a:pt x="58" y="1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1" name="Freeform 105"/>
            <p:cNvSpPr>
              <a:spLocks/>
            </p:cNvSpPr>
            <p:nvPr/>
          </p:nvSpPr>
          <p:spPr bwMode="auto">
            <a:xfrm>
              <a:off x="2379" y="2060"/>
              <a:ext cx="117" cy="122"/>
            </a:xfrm>
            <a:custGeom>
              <a:avLst/>
              <a:gdLst>
                <a:gd name="T0" fmla="*/ 41 w 44"/>
                <a:gd name="T1" fmla="*/ 9 h 46"/>
                <a:gd name="T2" fmla="*/ 40 w 44"/>
                <a:gd name="T3" fmla="*/ 4 h 46"/>
                <a:gd name="T4" fmla="*/ 36 w 44"/>
                <a:gd name="T5" fmla="*/ 0 h 46"/>
                <a:gd name="T6" fmla="*/ 34 w 44"/>
                <a:gd name="T7" fmla="*/ 3 h 46"/>
                <a:gd name="T8" fmla="*/ 29 w 44"/>
                <a:gd name="T9" fmla="*/ 3 h 46"/>
                <a:gd name="T10" fmla="*/ 23 w 44"/>
                <a:gd name="T11" fmla="*/ 5 h 46"/>
                <a:gd name="T12" fmla="*/ 18 w 44"/>
                <a:gd name="T13" fmla="*/ 3 h 46"/>
                <a:gd name="T14" fmla="*/ 12 w 44"/>
                <a:gd name="T15" fmla="*/ 5 h 46"/>
                <a:gd name="T16" fmla="*/ 11 w 44"/>
                <a:gd name="T17" fmla="*/ 12 h 46"/>
                <a:gd name="T18" fmla="*/ 14 w 44"/>
                <a:gd name="T19" fmla="*/ 16 h 46"/>
                <a:gd name="T20" fmla="*/ 11 w 44"/>
                <a:gd name="T21" fmla="*/ 20 h 46"/>
                <a:gd name="T22" fmla="*/ 8 w 44"/>
                <a:gd name="T23" fmla="*/ 23 h 46"/>
                <a:gd name="T24" fmla="*/ 5 w 44"/>
                <a:gd name="T25" fmla="*/ 27 h 46"/>
                <a:gd name="T26" fmla="*/ 3 w 44"/>
                <a:gd name="T27" fmla="*/ 33 h 46"/>
                <a:gd name="T28" fmla="*/ 1 w 44"/>
                <a:gd name="T29" fmla="*/ 40 h 46"/>
                <a:gd name="T30" fmla="*/ 0 w 44"/>
                <a:gd name="T31" fmla="*/ 45 h 46"/>
                <a:gd name="T32" fmla="*/ 4 w 44"/>
                <a:gd name="T33" fmla="*/ 45 h 46"/>
                <a:gd name="T34" fmla="*/ 12 w 44"/>
                <a:gd name="T35" fmla="*/ 42 h 46"/>
                <a:gd name="T36" fmla="*/ 19 w 44"/>
                <a:gd name="T37" fmla="*/ 42 h 46"/>
                <a:gd name="T38" fmla="*/ 25 w 44"/>
                <a:gd name="T39" fmla="*/ 33 h 46"/>
                <a:gd name="T40" fmla="*/ 36 w 44"/>
                <a:gd name="T41" fmla="*/ 33 h 46"/>
                <a:gd name="T42" fmla="*/ 38 w 44"/>
                <a:gd name="T43" fmla="*/ 28 h 46"/>
                <a:gd name="T44" fmla="*/ 44 w 44"/>
                <a:gd name="T45" fmla="*/ 19 h 46"/>
                <a:gd name="T46" fmla="*/ 44 w 44"/>
                <a:gd name="T47" fmla="*/ 12 h 46"/>
                <a:gd name="T48" fmla="*/ 41 w 44"/>
                <a:gd name="T4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6">
                  <a:moveTo>
                    <a:pt x="41" y="9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3" y="4"/>
                    <a:pt x="30" y="4"/>
                    <a:pt x="29" y="3"/>
                  </a:cubicBezTo>
                  <a:cubicBezTo>
                    <a:pt x="27" y="3"/>
                    <a:pt x="23" y="4"/>
                    <a:pt x="23" y="5"/>
                  </a:cubicBezTo>
                  <a:cubicBezTo>
                    <a:pt x="22" y="6"/>
                    <a:pt x="19" y="3"/>
                    <a:pt x="18" y="3"/>
                  </a:cubicBezTo>
                  <a:cubicBezTo>
                    <a:pt x="16" y="4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5"/>
                    <a:pt x="14" y="16"/>
                  </a:cubicBezTo>
                  <a:cubicBezTo>
                    <a:pt x="14" y="18"/>
                    <a:pt x="11" y="19"/>
                    <a:pt x="11" y="20"/>
                  </a:cubicBezTo>
                  <a:cubicBezTo>
                    <a:pt x="11" y="21"/>
                    <a:pt x="10" y="22"/>
                    <a:pt x="8" y="23"/>
                  </a:cubicBezTo>
                  <a:cubicBezTo>
                    <a:pt x="6" y="23"/>
                    <a:pt x="6" y="26"/>
                    <a:pt x="5" y="27"/>
                  </a:cubicBezTo>
                  <a:cubicBezTo>
                    <a:pt x="3" y="28"/>
                    <a:pt x="4" y="31"/>
                    <a:pt x="3" y="33"/>
                  </a:cubicBezTo>
                  <a:cubicBezTo>
                    <a:pt x="2" y="35"/>
                    <a:pt x="1" y="37"/>
                    <a:pt x="1" y="40"/>
                  </a:cubicBezTo>
                  <a:cubicBezTo>
                    <a:pt x="1" y="42"/>
                    <a:pt x="1" y="44"/>
                    <a:pt x="0" y="45"/>
                  </a:cubicBezTo>
                  <a:cubicBezTo>
                    <a:pt x="2" y="46"/>
                    <a:pt x="3" y="45"/>
                    <a:pt x="4" y="45"/>
                  </a:cubicBezTo>
                  <a:cubicBezTo>
                    <a:pt x="6" y="44"/>
                    <a:pt x="12" y="42"/>
                    <a:pt x="12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1" y="38"/>
                    <a:pt x="23" y="34"/>
                    <a:pt x="25" y="33"/>
                  </a:cubicBezTo>
                  <a:cubicBezTo>
                    <a:pt x="28" y="32"/>
                    <a:pt x="33" y="33"/>
                    <a:pt x="36" y="33"/>
                  </a:cubicBezTo>
                  <a:cubicBezTo>
                    <a:pt x="37" y="31"/>
                    <a:pt x="38" y="29"/>
                    <a:pt x="38" y="28"/>
                  </a:cubicBezTo>
                  <a:cubicBezTo>
                    <a:pt x="40" y="26"/>
                    <a:pt x="43" y="22"/>
                    <a:pt x="44" y="19"/>
                  </a:cubicBezTo>
                  <a:cubicBezTo>
                    <a:pt x="44" y="16"/>
                    <a:pt x="44" y="12"/>
                    <a:pt x="44" y="12"/>
                  </a:cubicBezTo>
                  <a:lnTo>
                    <a:pt x="41" y="9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2" name="Freeform 106"/>
            <p:cNvSpPr>
              <a:spLocks/>
            </p:cNvSpPr>
            <p:nvPr/>
          </p:nvSpPr>
          <p:spPr bwMode="auto">
            <a:xfrm>
              <a:off x="2959" y="1093"/>
              <a:ext cx="379" cy="222"/>
            </a:xfrm>
            <a:custGeom>
              <a:avLst/>
              <a:gdLst>
                <a:gd name="T0" fmla="*/ 138 w 142"/>
                <a:gd name="T1" fmla="*/ 46 h 83"/>
                <a:gd name="T2" fmla="*/ 127 w 142"/>
                <a:gd name="T3" fmla="*/ 41 h 83"/>
                <a:gd name="T4" fmla="*/ 121 w 142"/>
                <a:gd name="T5" fmla="*/ 42 h 83"/>
                <a:gd name="T6" fmla="*/ 113 w 142"/>
                <a:gd name="T7" fmla="*/ 39 h 83"/>
                <a:gd name="T8" fmla="*/ 105 w 142"/>
                <a:gd name="T9" fmla="*/ 46 h 83"/>
                <a:gd name="T10" fmla="*/ 101 w 142"/>
                <a:gd name="T11" fmla="*/ 47 h 83"/>
                <a:gd name="T12" fmla="*/ 94 w 142"/>
                <a:gd name="T13" fmla="*/ 43 h 83"/>
                <a:gd name="T14" fmla="*/ 87 w 142"/>
                <a:gd name="T15" fmla="*/ 41 h 83"/>
                <a:gd name="T16" fmla="*/ 83 w 142"/>
                <a:gd name="T17" fmla="*/ 33 h 83"/>
                <a:gd name="T18" fmla="*/ 81 w 142"/>
                <a:gd name="T19" fmla="*/ 25 h 83"/>
                <a:gd name="T20" fmla="*/ 75 w 142"/>
                <a:gd name="T21" fmla="*/ 20 h 83"/>
                <a:gd name="T22" fmla="*/ 59 w 142"/>
                <a:gd name="T23" fmla="*/ 20 h 83"/>
                <a:gd name="T24" fmla="*/ 48 w 142"/>
                <a:gd name="T25" fmla="*/ 20 h 83"/>
                <a:gd name="T26" fmla="*/ 39 w 142"/>
                <a:gd name="T27" fmla="*/ 10 h 83"/>
                <a:gd name="T28" fmla="*/ 36 w 142"/>
                <a:gd name="T29" fmla="*/ 14 h 83"/>
                <a:gd name="T30" fmla="*/ 27 w 142"/>
                <a:gd name="T31" fmla="*/ 12 h 83"/>
                <a:gd name="T32" fmla="*/ 26 w 142"/>
                <a:gd name="T33" fmla="*/ 0 h 83"/>
                <a:gd name="T34" fmla="*/ 22 w 142"/>
                <a:gd name="T35" fmla="*/ 12 h 83"/>
                <a:gd name="T36" fmla="*/ 21 w 142"/>
                <a:gd name="T37" fmla="*/ 0 h 83"/>
                <a:gd name="T38" fmla="*/ 1 w 142"/>
                <a:gd name="T39" fmla="*/ 5 h 83"/>
                <a:gd name="T40" fmla="*/ 0 w 142"/>
                <a:gd name="T41" fmla="*/ 41 h 83"/>
                <a:gd name="T42" fmla="*/ 0 w 142"/>
                <a:gd name="T43" fmla="*/ 41 h 83"/>
                <a:gd name="T44" fmla="*/ 5 w 142"/>
                <a:gd name="T45" fmla="*/ 42 h 83"/>
                <a:gd name="T46" fmla="*/ 8 w 142"/>
                <a:gd name="T47" fmla="*/ 38 h 83"/>
                <a:gd name="T48" fmla="*/ 14 w 142"/>
                <a:gd name="T49" fmla="*/ 34 h 83"/>
                <a:gd name="T50" fmla="*/ 17 w 142"/>
                <a:gd name="T51" fmla="*/ 31 h 83"/>
                <a:gd name="T52" fmla="*/ 20 w 142"/>
                <a:gd name="T53" fmla="*/ 29 h 83"/>
                <a:gd name="T54" fmla="*/ 26 w 142"/>
                <a:gd name="T55" fmla="*/ 31 h 83"/>
                <a:gd name="T56" fmla="*/ 32 w 142"/>
                <a:gd name="T57" fmla="*/ 33 h 83"/>
                <a:gd name="T58" fmla="*/ 35 w 142"/>
                <a:gd name="T59" fmla="*/ 41 h 83"/>
                <a:gd name="T60" fmla="*/ 47 w 142"/>
                <a:gd name="T61" fmla="*/ 43 h 83"/>
                <a:gd name="T62" fmla="*/ 50 w 142"/>
                <a:gd name="T63" fmla="*/ 48 h 83"/>
                <a:gd name="T64" fmla="*/ 54 w 142"/>
                <a:gd name="T65" fmla="*/ 55 h 83"/>
                <a:gd name="T66" fmla="*/ 62 w 142"/>
                <a:gd name="T67" fmla="*/ 61 h 83"/>
                <a:gd name="T68" fmla="*/ 71 w 142"/>
                <a:gd name="T69" fmla="*/ 66 h 83"/>
                <a:gd name="T70" fmla="*/ 79 w 142"/>
                <a:gd name="T71" fmla="*/ 72 h 83"/>
                <a:gd name="T72" fmla="*/ 86 w 142"/>
                <a:gd name="T73" fmla="*/ 74 h 83"/>
                <a:gd name="T74" fmla="*/ 87 w 142"/>
                <a:gd name="T75" fmla="*/ 79 h 83"/>
                <a:gd name="T76" fmla="*/ 88 w 142"/>
                <a:gd name="T77" fmla="*/ 79 h 83"/>
                <a:gd name="T78" fmla="*/ 94 w 142"/>
                <a:gd name="T79" fmla="*/ 81 h 83"/>
                <a:gd name="T80" fmla="*/ 98 w 142"/>
                <a:gd name="T81" fmla="*/ 83 h 83"/>
                <a:gd name="T82" fmla="*/ 101 w 142"/>
                <a:gd name="T83" fmla="*/ 74 h 83"/>
                <a:gd name="T84" fmla="*/ 100 w 142"/>
                <a:gd name="T85" fmla="*/ 67 h 83"/>
                <a:gd name="T86" fmla="*/ 95 w 142"/>
                <a:gd name="T87" fmla="*/ 61 h 83"/>
                <a:gd name="T88" fmla="*/ 103 w 142"/>
                <a:gd name="T89" fmla="*/ 58 h 83"/>
                <a:gd name="T90" fmla="*/ 105 w 142"/>
                <a:gd name="T91" fmla="*/ 54 h 83"/>
                <a:gd name="T92" fmla="*/ 109 w 142"/>
                <a:gd name="T93" fmla="*/ 49 h 83"/>
                <a:gd name="T94" fmla="*/ 115 w 142"/>
                <a:gd name="T95" fmla="*/ 48 h 83"/>
                <a:gd name="T96" fmla="*/ 121 w 142"/>
                <a:gd name="T97" fmla="*/ 47 h 83"/>
                <a:gd name="T98" fmla="*/ 118 w 142"/>
                <a:gd name="T99" fmla="*/ 53 h 83"/>
                <a:gd name="T100" fmla="*/ 127 w 142"/>
                <a:gd name="T101" fmla="*/ 52 h 83"/>
                <a:gd name="T102" fmla="*/ 135 w 142"/>
                <a:gd name="T103" fmla="*/ 50 h 83"/>
                <a:gd name="T104" fmla="*/ 138 w 142"/>
                <a:gd name="T105" fmla="*/ 4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83">
                  <a:moveTo>
                    <a:pt x="138" y="46"/>
                  </a:moveTo>
                  <a:cubicBezTo>
                    <a:pt x="134" y="43"/>
                    <a:pt x="128" y="39"/>
                    <a:pt x="127" y="41"/>
                  </a:cubicBezTo>
                  <a:cubicBezTo>
                    <a:pt x="127" y="43"/>
                    <a:pt x="122" y="43"/>
                    <a:pt x="121" y="42"/>
                  </a:cubicBezTo>
                  <a:cubicBezTo>
                    <a:pt x="119" y="40"/>
                    <a:pt x="118" y="37"/>
                    <a:pt x="113" y="39"/>
                  </a:cubicBezTo>
                  <a:cubicBezTo>
                    <a:pt x="108" y="41"/>
                    <a:pt x="105" y="44"/>
                    <a:pt x="105" y="46"/>
                  </a:cubicBezTo>
                  <a:cubicBezTo>
                    <a:pt x="105" y="48"/>
                    <a:pt x="101" y="50"/>
                    <a:pt x="101" y="47"/>
                  </a:cubicBezTo>
                  <a:cubicBezTo>
                    <a:pt x="101" y="44"/>
                    <a:pt x="97" y="43"/>
                    <a:pt x="94" y="43"/>
                  </a:cubicBezTo>
                  <a:cubicBezTo>
                    <a:pt x="92" y="42"/>
                    <a:pt x="88" y="43"/>
                    <a:pt x="87" y="41"/>
                  </a:cubicBezTo>
                  <a:cubicBezTo>
                    <a:pt x="87" y="38"/>
                    <a:pt x="83" y="36"/>
                    <a:pt x="83" y="33"/>
                  </a:cubicBezTo>
                  <a:cubicBezTo>
                    <a:pt x="83" y="30"/>
                    <a:pt x="84" y="26"/>
                    <a:pt x="81" y="25"/>
                  </a:cubicBezTo>
                  <a:cubicBezTo>
                    <a:pt x="79" y="24"/>
                    <a:pt x="77" y="20"/>
                    <a:pt x="75" y="20"/>
                  </a:cubicBezTo>
                  <a:cubicBezTo>
                    <a:pt x="73" y="20"/>
                    <a:pt x="60" y="20"/>
                    <a:pt x="59" y="20"/>
                  </a:cubicBezTo>
                  <a:cubicBezTo>
                    <a:pt x="57" y="19"/>
                    <a:pt x="49" y="22"/>
                    <a:pt x="48" y="20"/>
                  </a:cubicBezTo>
                  <a:cubicBezTo>
                    <a:pt x="48" y="19"/>
                    <a:pt x="42" y="13"/>
                    <a:pt x="39" y="10"/>
                  </a:cubicBezTo>
                  <a:cubicBezTo>
                    <a:pt x="38" y="11"/>
                    <a:pt x="38" y="13"/>
                    <a:pt x="36" y="14"/>
                  </a:cubicBezTo>
                  <a:cubicBezTo>
                    <a:pt x="30" y="18"/>
                    <a:pt x="25" y="17"/>
                    <a:pt x="27" y="12"/>
                  </a:cubicBezTo>
                  <a:cubicBezTo>
                    <a:pt x="28" y="7"/>
                    <a:pt x="29" y="0"/>
                    <a:pt x="26" y="0"/>
                  </a:cubicBezTo>
                  <a:cubicBezTo>
                    <a:pt x="22" y="0"/>
                    <a:pt x="25" y="11"/>
                    <a:pt x="22" y="12"/>
                  </a:cubicBezTo>
                  <a:cubicBezTo>
                    <a:pt x="20" y="13"/>
                    <a:pt x="19" y="4"/>
                    <a:pt x="2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2"/>
                    <a:pt x="4" y="42"/>
                    <a:pt x="5" y="42"/>
                  </a:cubicBezTo>
                  <a:cubicBezTo>
                    <a:pt x="8" y="42"/>
                    <a:pt x="8" y="40"/>
                    <a:pt x="8" y="38"/>
                  </a:cubicBezTo>
                  <a:cubicBezTo>
                    <a:pt x="8" y="37"/>
                    <a:pt x="12" y="34"/>
                    <a:pt x="14" y="34"/>
                  </a:cubicBezTo>
                  <a:cubicBezTo>
                    <a:pt x="16" y="34"/>
                    <a:pt x="16" y="31"/>
                    <a:pt x="17" y="31"/>
                  </a:cubicBezTo>
                  <a:cubicBezTo>
                    <a:pt x="18" y="31"/>
                    <a:pt x="19" y="30"/>
                    <a:pt x="20" y="29"/>
                  </a:cubicBezTo>
                  <a:cubicBezTo>
                    <a:pt x="21" y="28"/>
                    <a:pt x="25" y="29"/>
                    <a:pt x="26" y="31"/>
                  </a:cubicBezTo>
                  <a:cubicBezTo>
                    <a:pt x="27" y="32"/>
                    <a:pt x="30" y="32"/>
                    <a:pt x="32" y="33"/>
                  </a:cubicBezTo>
                  <a:cubicBezTo>
                    <a:pt x="34" y="33"/>
                    <a:pt x="35" y="40"/>
                    <a:pt x="35" y="41"/>
                  </a:cubicBezTo>
                  <a:cubicBezTo>
                    <a:pt x="35" y="43"/>
                    <a:pt x="45" y="43"/>
                    <a:pt x="47" y="43"/>
                  </a:cubicBezTo>
                  <a:cubicBezTo>
                    <a:pt x="48" y="43"/>
                    <a:pt x="48" y="46"/>
                    <a:pt x="50" y="48"/>
                  </a:cubicBezTo>
                  <a:cubicBezTo>
                    <a:pt x="52" y="50"/>
                    <a:pt x="53" y="53"/>
                    <a:pt x="54" y="55"/>
                  </a:cubicBezTo>
                  <a:cubicBezTo>
                    <a:pt x="54" y="56"/>
                    <a:pt x="60" y="58"/>
                    <a:pt x="62" y="61"/>
                  </a:cubicBezTo>
                  <a:cubicBezTo>
                    <a:pt x="63" y="63"/>
                    <a:pt x="68" y="65"/>
                    <a:pt x="71" y="66"/>
                  </a:cubicBezTo>
                  <a:cubicBezTo>
                    <a:pt x="74" y="67"/>
                    <a:pt x="77" y="72"/>
                    <a:pt x="79" y="72"/>
                  </a:cubicBezTo>
                  <a:cubicBezTo>
                    <a:pt x="81" y="71"/>
                    <a:pt x="86" y="74"/>
                    <a:pt x="86" y="74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91" y="78"/>
                    <a:pt x="92" y="81"/>
                    <a:pt x="94" y="81"/>
                  </a:cubicBezTo>
                  <a:cubicBezTo>
                    <a:pt x="95" y="81"/>
                    <a:pt x="97" y="82"/>
                    <a:pt x="98" y="83"/>
                  </a:cubicBezTo>
                  <a:cubicBezTo>
                    <a:pt x="97" y="78"/>
                    <a:pt x="99" y="76"/>
                    <a:pt x="101" y="74"/>
                  </a:cubicBezTo>
                  <a:cubicBezTo>
                    <a:pt x="103" y="73"/>
                    <a:pt x="100" y="70"/>
                    <a:pt x="100" y="67"/>
                  </a:cubicBezTo>
                  <a:cubicBezTo>
                    <a:pt x="100" y="65"/>
                    <a:pt x="95" y="63"/>
                    <a:pt x="95" y="61"/>
                  </a:cubicBezTo>
                  <a:cubicBezTo>
                    <a:pt x="95" y="59"/>
                    <a:pt x="100" y="59"/>
                    <a:pt x="103" y="58"/>
                  </a:cubicBezTo>
                  <a:cubicBezTo>
                    <a:pt x="105" y="57"/>
                    <a:pt x="103" y="54"/>
                    <a:pt x="105" y="54"/>
                  </a:cubicBezTo>
                  <a:cubicBezTo>
                    <a:pt x="107" y="54"/>
                    <a:pt x="108" y="52"/>
                    <a:pt x="109" y="49"/>
                  </a:cubicBezTo>
                  <a:cubicBezTo>
                    <a:pt x="110" y="47"/>
                    <a:pt x="113" y="49"/>
                    <a:pt x="115" y="48"/>
                  </a:cubicBezTo>
                  <a:cubicBezTo>
                    <a:pt x="117" y="47"/>
                    <a:pt x="120" y="46"/>
                    <a:pt x="121" y="47"/>
                  </a:cubicBezTo>
                  <a:cubicBezTo>
                    <a:pt x="121" y="48"/>
                    <a:pt x="119" y="52"/>
                    <a:pt x="118" y="53"/>
                  </a:cubicBezTo>
                  <a:cubicBezTo>
                    <a:pt x="121" y="53"/>
                    <a:pt x="126" y="53"/>
                    <a:pt x="127" y="52"/>
                  </a:cubicBezTo>
                  <a:cubicBezTo>
                    <a:pt x="128" y="50"/>
                    <a:pt x="133" y="54"/>
                    <a:pt x="135" y="50"/>
                  </a:cubicBezTo>
                  <a:cubicBezTo>
                    <a:pt x="136" y="47"/>
                    <a:pt x="142" y="50"/>
                    <a:pt x="138" y="46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3" name="Freeform 107"/>
            <p:cNvSpPr>
              <a:spLocks noEditPoints="1"/>
            </p:cNvSpPr>
            <p:nvPr/>
          </p:nvSpPr>
          <p:spPr bwMode="auto">
            <a:xfrm>
              <a:off x="1865" y="-151"/>
              <a:ext cx="559" cy="881"/>
            </a:xfrm>
            <a:custGeom>
              <a:avLst/>
              <a:gdLst>
                <a:gd name="T0" fmla="*/ 198 w 209"/>
                <a:gd name="T1" fmla="*/ 172 h 330"/>
                <a:gd name="T2" fmla="*/ 198 w 209"/>
                <a:gd name="T3" fmla="*/ 162 h 330"/>
                <a:gd name="T4" fmla="*/ 187 w 209"/>
                <a:gd name="T5" fmla="*/ 161 h 330"/>
                <a:gd name="T6" fmla="*/ 174 w 209"/>
                <a:gd name="T7" fmla="*/ 160 h 330"/>
                <a:gd name="T8" fmla="*/ 167 w 209"/>
                <a:gd name="T9" fmla="*/ 159 h 330"/>
                <a:gd name="T10" fmla="*/ 155 w 209"/>
                <a:gd name="T11" fmla="*/ 162 h 330"/>
                <a:gd name="T12" fmla="*/ 145 w 209"/>
                <a:gd name="T13" fmla="*/ 173 h 330"/>
                <a:gd name="T14" fmla="*/ 145 w 209"/>
                <a:gd name="T15" fmla="*/ 161 h 330"/>
                <a:gd name="T16" fmla="*/ 131 w 209"/>
                <a:gd name="T17" fmla="*/ 170 h 330"/>
                <a:gd name="T18" fmla="*/ 124 w 209"/>
                <a:gd name="T19" fmla="*/ 172 h 330"/>
                <a:gd name="T20" fmla="*/ 118 w 209"/>
                <a:gd name="T21" fmla="*/ 171 h 330"/>
                <a:gd name="T22" fmla="*/ 107 w 209"/>
                <a:gd name="T23" fmla="*/ 179 h 330"/>
                <a:gd name="T24" fmla="*/ 100 w 209"/>
                <a:gd name="T25" fmla="*/ 185 h 330"/>
                <a:gd name="T26" fmla="*/ 93 w 209"/>
                <a:gd name="T27" fmla="*/ 189 h 330"/>
                <a:gd name="T28" fmla="*/ 80 w 209"/>
                <a:gd name="T29" fmla="*/ 192 h 330"/>
                <a:gd name="T30" fmla="*/ 76 w 209"/>
                <a:gd name="T31" fmla="*/ 199 h 330"/>
                <a:gd name="T32" fmla="*/ 92 w 209"/>
                <a:gd name="T33" fmla="*/ 199 h 330"/>
                <a:gd name="T34" fmla="*/ 80 w 209"/>
                <a:gd name="T35" fmla="*/ 208 h 330"/>
                <a:gd name="T36" fmla="*/ 62 w 209"/>
                <a:gd name="T37" fmla="*/ 228 h 330"/>
                <a:gd name="T38" fmla="*/ 50 w 209"/>
                <a:gd name="T39" fmla="*/ 243 h 330"/>
                <a:gd name="T40" fmla="*/ 40 w 209"/>
                <a:gd name="T41" fmla="*/ 257 h 330"/>
                <a:gd name="T42" fmla="*/ 27 w 209"/>
                <a:gd name="T43" fmla="*/ 267 h 330"/>
                <a:gd name="T44" fmla="*/ 12 w 209"/>
                <a:gd name="T45" fmla="*/ 276 h 330"/>
                <a:gd name="T46" fmla="*/ 5 w 209"/>
                <a:gd name="T47" fmla="*/ 288 h 330"/>
                <a:gd name="T48" fmla="*/ 2 w 209"/>
                <a:gd name="T49" fmla="*/ 303 h 330"/>
                <a:gd name="T50" fmla="*/ 9 w 209"/>
                <a:gd name="T51" fmla="*/ 308 h 330"/>
                <a:gd name="T52" fmla="*/ 7 w 209"/>
                <a:gd name="T53" fmla="*/ 314 h 330"/>
                <a:gd name="T54" fmla="*/ 15 w 209"/>
                <a:gd name="T55" fmla="*/ 326 h 330"/>
                <a:gd name="T56" fmla="*/ 47 w 209"/>
                <a:gd name="T57" fmla="*/ 311 h 330"/>
                <a:gd name="T58" fmla="*/ 56 w 209"/>
                <a:gd name="T59" fmla="*/ 314 h 330"/>
                <a:gd name="T60" fmla="*/ 62 w 209"/>
                <a:gd name="T61" fmla="*/ 294 h 330"/>
                <a:gd name="T62" fmla="*/ 60 w 209"/>
                <a:gd name="T63" fmla="*/ 268 h 330"/>
                <a:gd name="T64" fmla="*/ 74 w 209"/>
                <a:gd name="T65" fmla="*/ 250 h 330"/>
                <a:gd name="T66" fmla="*/ 84 w 209"/>
                <a:gd name="T67" fmla="*/ 227 h 330"/>
                <a:gd name="T68" fmla="*/ 94 w 209"/>
                <a:gd name="T69" fmla="*/ 206 h 330"/>
                <a:gd name="T70" fmla="*/ 117 w 209"/>
                <a:gd name="T71" fmla="*/ 195 h 330"/>
                <a:gd name="T72" fmla="*/ 133 w 209"/>
                <a:gd name="T73" fmla="*/ 184 h 330"/>
                <a:gd name="T74" fmla="*/ 161 w 209"/>
                <a:gd name="T75" fmla="*/ 192 h 330"/>
                <a:gd name="T76" fmla="*/ 179 w 209"/>
                <a:gd name="T77" fmla="*/ 174 h 330"/>
                <a:gd name="T78" fmla="*/ 198 w 209"/>
                <a:gd name="T79" fmla="*/ 182 h 330"/>
                <a:gd name="T80" fmla="*/ 58 w 209"/>
                <a:gd name="T81" fmla="*/ 24 h 330"/>
                <a:gd name="T82" fmla="*/ 78 w 209"/>
                <a:gd name="T83" fmla="*/ 35 h 330"/>
                <a:gd name="T84" fmla="*/ 93 w 209"/>
                <a:gd name="T85" fmla="*/ 38 h 330"/>
                <a:gd name="T86" fmla="*/ 94 w 209"/>
                <a:gd name="T87" fmla="*/ 49 h 330"/>
                <a:gd name="T88" fmla="*/ 80 w 209"/>
                <a:gd name="T89" fmla="*/ 62 h 330"/>
                <a:gd name="T90" fmla="*/ 96 w 209"/>
                <a:gd name="T91" fmla="*/ 68 h 330"/>
                <a:gd name="T92" fmla="*/ 114 w 209"/>
                <a:gd name="T93" fmla="*/ 37 h 330"/>
                <a:gd name="T94" fmla="*/ 130 w 209"/>
                <a:gd name="T95" fmla="*/ 45 h 330"/>
                <a:gd name="T96" fmla="*/ 151 w 209"/>
                <a:gd name="T97" fmla="*/ 54 h 330"/>
                <a:gd name="T98" fmla="*/ 144 w 209"/>
                <a:gd name="T99" fmla="*/ 43 h 330"/>
                <a:gd name="T100" fmla="*/ 126 w 209"/>
                <a:gd name="T101" fmla="*/ 28 h 330"/>
                <a:gd name="T102" fmla="*/ 108 w 209"/>
                <a:gd name="T103" fmla="*/ 18 h 330"/>
                <a:gd name="T104" fmla="*/ 91 w 209"/>
                <a:gd name="T105" fmla="*/ 9 h 330"/>
                <a:gd name="T106" fmla="*/ 84 w 209"/>
                <a:gd name="T107" fmla="*/ 18 h 330"/>
                <a:gd name="T108" fmla="*/ 67 w 209"/>
                <a:gd name="T109" fmla="*/ 17 h 330"/>
                <a:gd name="T110" fmla="*/ 56 w 209"/>
                <a:gd name="T111" fmla="*/ 14 h 330"/>
                <a:gd name="T112" fmla="*/ 51 w 209"/>
                <a:gd name="T113" fmla="*/ 38 h 330"/>
                <a:gd name="T114" fmla="*/ 51 w 209"/>
                <a:gd name="T115" fmla="*/ 38 h 330"/>
                <a:gd name="T116" fmla="*/ 119 w 209"/>
                <a:gd name="T117" fmla="*/ 19 h 330"/>
                <a:gd name="T118" fmla="*/ 167 w 209"/>
                <a:gd name="T119" fmla="*/ 18 h 330"/>
                <a:gd name="T120" fmla="*/ 146 w 209"/>
                <a:gd name="T121" fmla="*/ 7 h 330"/>
                <a:gd name="T122" fmla="*/ 127 w 209"/>
                <a:gd name="T123" fmla="*/ 6 h 330"/>
                <a:gd name="T124" fmla="*/ 113 w 209"/>
                <a:gd name="T125" fmla="*/ 7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330">
                  <a:moveTo>
                    <a:pt x="202" y="176"/>
                  </a:moveTo>
                  <a:cubicBezTo>
                    <a:pt x="202" y="178"/>
                    <a:pt x="199" y="178"/>
                    <a:pt x="199" y="176"/>
                  </a:cubicBezTo>
                  <a:cubicBezTo>
                    <a:pt x="199" y="174"/>
                    <a:pt x="194" y="173"/>
                    <a:pt x="193" y="172"/>
                  </a:cubicBezTo>
                  <a:cubicBezTo>
                    <a:pt x="193" y="171"/>
                    <a:pt x="196" y="171"/>
                    <a:pt x="198" y="172"/>
                  </a:cubicBezTo>
                  <a:cubicBezTo>
                    <a:pt x="199" y="173"/>
                    <a:pt x="201" y="173"/>
                    <a:pt x="203" y="171"/>
                  </a:cubicBezTo>
                  <a:cubicBezTo>
                    <a:pt x="205" y="169"/>
                    <a:pt x="208" y="170"/>
                    <a:pt x="208" y="168"/>
                  </a:cubicBezTo>
                  <a:cubicBezTo>
                    <a:pt x="209" y="167"/>
                    <a:pt x="205" y="166"/>
                    <a:pt x="204" y="164"/>
                  </a:cubicBezTo>
                  <a:cubicBezTo>
                    <a:pt x="203" y="163"/>
                    <a:pt x="201" y="162"/>
                    <a:pt x="198" y="162"/>
                  </a:cubicBezTo>
                  <a:cubicBezTo>
                    <a:pt x="195" y="163"/>
                    <a:pt x="195" y="162"/>
                    <a:pt x="194" y="160"/>
                  </a:cubicBezTo>
                  <a:cubicBezTo>
                    <a:pt x="192" y="159"/>
                    <a:pt x="188" y="161"/>
                    <a:pt x="188" y="165"/>
                  </a:cubicBezTo>
                  <a:cubicBezTo>
                    <a:pt x="188" y="168"/>
                    <a:pt x="185" y="167"/>
                    <a:pt x="186" y="165"/>
                  </a:cubicBezTo>
                  <a:cubicBezTo>
                    <a:pt x="187" y="164"/>
                    <a:pt x="184" y="161"/>
                    <a:pt x="187" y="161"/>
                  </a:cubicBezTo>
                  <a:cubicBezTo>
                    <a:pt x="189" y="160"/>
                    <a:pt x="188" y="157"/>
                    <a:pt x="183" y="156"/>
                  </a:cubicBezTo>
                  <a:cubicBezTo>
                    <a:pt x="179" y="156"/>
                    <a:pt x="177" y="160"/>
                    <a:pt x="178" y="161"/>
                  </a:cubicBezTo>
                  <a:cubicBezTo>
                    <a:pt x="179" y="162"/>
                    <a:pt x="175" y="167"/>
                    <a:pt x="173" y="167"/>
                  </a:cubicBezTo>
                  <a:cubicBezTo>
                    <a:pt x="172" y="167"/>
                    <a:pt x="174" y="163"/>
                    <a:pt x="174" y="160"/>
                  </a:cubicBezTo>
                  <a:cubicBezTo>
                    <a:pt x="173" y="158"/>
                    <a:pt x="172" y="159"/>
                    <a:pt x="168" y="163"/>
                  </a:cubicBezTo>
                  <a:cubicBezTo>
                    <a:pt x="165" y="167"/>
                    <a:pt x="163" y="170"/>
                    <a:pt x="161" y="171"/>
                  </a:cubicBezTo>
                  <a:cubicBezTo>
                    <a:pt x="159" y="171"/>
                    <a:pt x="159" y="167"/>
                    <a:pt x="162" y="166"/>
                  </a:cubicBezTo>
                  <a:cubicBezTo>
                    <a:pt x="165" y="164"/>
                    <a:pt x="165" y="159"/>
                    <a:pt x="167" y="159"/>
                  </a:cubicBezTo>
                  <a:cubicBezTo>
                    <a:pt x="169" y="159"/>
                    <a:pt x="169" y="157"/>
                    <a:pt x="166" y="156"/>
                  </a:cubicBezTo>
                  <a:cubicBezTo>
                    <a:pt x="164" y="156"/>
                    <a:pt x="163" y="159"/>
                    <a:pt x="162" y="160"/>
                  </a:cubicBezTo>
                  <a:cubicBezTo>
                    <a:pt x="161" y="161"/>
                    <a:pt x="156" y="158"/>
                    <a:pt x="156" y="159"/>
                  </a:cubicBezTo>
                  <a:cubicBezTo>
                    <a:pt x="156" y="160"/>
                    <a:pt x="154" y="161"/>
                    <a:pt x="155" y="162"/>
                  </a:cubicBezTo>
                  <a:cubicBezTo>
                    <a:pt x="156" y="164"/>
                    <a:pt x="154" y="166"/>
                    <a:pt x="153" y="163"/>
                  </a:cubicBezTo>
                  <a:cubicBezTo>
                    <a:pt x="152" y="161"/>
                    <a:pt x="149" y="163"/>
                    <a:pt x="148" y="165"/>
                  </a:cubicBezTo>
                  <a:cubicBezTo>
                    <a:pt x="146" y="168"/>
                    <a:pt x="144" y="168"/>
                    <a:pt x="146" y="168"/>
                  </a:cubicBezTo>
                  <a:cubicBezTo>
                    <a:pt x="147" y="169"/>
                    <a:pt x="147" y="173"/>
                    <a:pt x="145" y="173"/>
                  </a:cubicBezTo>
                  <a:cubicBezTo>
                    <a:pt x="143" y="174"/>
                    <a:pt x="144" y="167"/>
                    <a:pt x="142" y="168"/>
                  </a:cubicBezTo>
                  <a:cubicBezTo>
                    <a:pt x="140" y="168"/>
                    <a:pt x="141" y="165"/>
                    <a:pt x="144" y="165"/>
                  </a:cubicBezTo>
                  <a:cubicBezTo>
                    <a:pt x="146" y="165"/>
                    <a:pt x="148" y="161"/>
                    <a:pt x="148" y="161"/>
                  </a:cubicBezTo>
                  <a:cubicBezTo>
                    <a:pt x="147" y="159"/>
                    <a:pt x="145" y="160"/>
                    <a:pt x="145" y="161"/>
                  </a:cubicBezTo>
                  <a:cubicBezTo>
                    <a:pt x="145" y="163"/>
                    <a:pt x="141" y="163"/>
                    <a:pt x="138" y="163"/>
                  </a:cubicBezTo>
                  <a:cubicBezTo>
                    <a:pt x="135" y="163"/>
                    <a:pt x="136" y="166"/>
                    <a:pt x="139" y="168"/>
                  </a:cubicBezTo>
                  <a:cubicBezTo>
                    <a:pt x="142" y="170"/>
                    <a:pt x="138" y="171"/>
                    <a:pt x="137" y="170"/>
                  </a:cubicBezTo>
                  <a:cubicBezTo>
                    <a:pt x="135" y="168"/>
                    <a:pt x="132" y="169"/>
                    <a:pt x="131" y="170"/>
                  </a:cubicBezTo>
                  <a:cubicBezTo>
                    <a:pt x="129" y="171"/>
                    <a:pt x="135" y="173"/>
                    <a:pt x="135" y="174"/>
                  </a:cubicBezTo>
                  <a:cubicBezTo>
                    <a:pt x="135" y="175"/>
                    <a:pt x="132" y="173"/>
                    <a:pt x="131" y="173"/>
                  </a:cubicBezTo>
                  <a:cubicBezTo>
                    <a:pt x="131" y="174"/>
                    <a:pt x="127" y="173"/>
                    <a:pt x="127" y="171"/>
                  </a:cubicBezTo>
                  <a:cubicBezTo>
                    <a:pt x="127" y="169"/>
                    <a:pt x="121" y="172"/>
                    <a:pt x="124" y="172"/>
                  </a:cubicBezTo>
                  <a:cubicBezTo>
                    <a:pt x="127" y="173"/>
                    <a:pt x="126" y="175"/>
                    <a:pt x="126" y="178"/>
                  </a:cubicBezTo>
                  <a:cubicBezTo>
                    <a:pt x="126" y="180"/>
                    <a:pt x="123" y="178"/>
                    <a:pt x="124" y="176"/>
                  </a:cubicBezTo>
                  <a:cubicBezTo>
                    <a:pt x="124" y="174"/>
                    <a:pt x="121" y="174"/>
                    <a:pt x="119" y="175"/>
                  </a:cubicBezTo>
                  <a:cubicBezTo>
                    <a:pt x="117" y="177"/>
                    <a:pt x="119" y="173"/>
                    <a:pt x="118" y="171"/>
                  </a:cubicBezTo>
                  <a:cubicBezTo>
                    <a:pt x="117" y="169"/>
                    <a:pt x="115" y="171"/>
                    <a:pt x="113" y="171"/>
                  </a:cubicBezTo>
                  <a:cubicBezTo>
                    <a:pt x="110" y="172"/>
                    <a:pt x="109" y="172"/>
                    <a:pt x="111" y="174"/>
                  </a:cubicBezTo>
                  <a:cubicBezTo>
                    <a:pt x="112" y="175"/>
                    <a:pt x="112" y="178"/>
                    <a:pt x="110" y="177"/>
                  </a:cubicBezTo>
                  <a:cubicBezTo>
                    <a:pt x="108" y="177"/>
                    <a:pt x="107" y="177"/>
                    <a:pt x="107" y="179"/>
                  </a:cubicBezTo>
                  <a:cubicBezTo>
                    <a:pt x="108" y="181"/>
                    <a:pt x="105" y="181"/>
                    <a:pt x="104" y="180"/>
                  </a:cubicBezTo>
                  <a:cubicBezTo>
                    <a:pt x="104" y="178"/>
                    <a:pt x="100" y="178"/>
                    <a:pt x="99" y="180"/>
                  </a:cubicBezTo>
                  <a:cubicBezTo>
                    <a:pt x="98" y="182"/>
                    <a:pt x="94" y="184"/>
                    <a:pt x="95" y="186"/>
                  </a:cubicBezTo>
                  <a:cubicBezTo>
                    <a:pt x="95" y="188"/>
                    <a:pt x="98" y="185"/>
                    <a:pt x="100" y="185"/>
                  </a:cubicBezTo>
                  <a:cubicBezTo>
                    <a:pt x="102" y="186"/>
                    <a:pt x="100" y="187"/>
                    <a:pt x="101" y="188"/>
                  </a:cubicBezTo>
                  <a:cubicBezTo>
                    <a:pt x="102" y="189"/>
                    <a:pt x="102" y="192"/>
                    <a:pt x="100" y="190"/>
                  </a:cubicBezTo>
                  <a:cubicBezTo>
                    <a:pt x="99" y="189"/>
                    <a:pt x="96" y="188"/>
                    <a:pt x="96" y="191"/>
                  </a:cubicBezTo>
                  <a:cubicBezTo>
                    <a:pt x="96" y="193"/>
                    <a:pt x="94" y="190"/>
                    <a:pt x="93" y="189"/>
                  </a:cubicBezTo>
                  <a:cubicBezTo>
                    <a:pt x="91" y="187"/>
                    <a:pt x="90" y="192"/>
                    <a:pt x="88" y="191"/>
                  </a:cubicBezTo>
                  <a:cubicBezTo>
                    <a:pt x="87" y="190"/>
                    <a:pt x="91" y="186"/>
                    <a:pt x="90" y="184"/>
                  </a:cubicBezTo>
                  <a:cubicBezTo>
                    <a:pt x="89" y="182"/>
                    <a:pt x="88" y="185"/>
                    <a:pt x="85" y="188"/>
                  </a:cubicBezTo>
                  <a:cubicBezTo>
                    <a:pt x="83" y="191"/>
                    <a:pt x="79" y="191"/>
                    <a:pt x="80" y="192"/>
                  </a:cubicBezTo>
                  <a:cubicBezTo>
                    <a:pt x="81" y="193"/>
                    <a:pt x="77" y="194"/>
                    <a:pt x="77" y="196"/>
                  </a:cubicBezTo>
                  <a:cubicBezTo>
                    <a:pt x="76" y="198"/>
                    <a:pt x="70" y="199"/>
                    <a:pt x="67" y="202"/>
                  </a:cubicBezTo>
                  <a:cubicBezTo>
                    <a:pt x="63" y="204"/>
                    <a:pt x="68" y="204"/>
                    <a:pt x="70" y="202"/>
                  </a:cubicBezTo>
                  <a:cubicBezTo>
                    <a:pt x="72" y="200"/>
                    <a:pt x="72" y="201"/>
                    <a:pt x="76" y="199"/>
                  </a:cubicBezTo>
                  <a:cubicBezTo>
                    <a:pt x="79" y="197"/>
                    <a:pt x="82" y="195"/>
                    <a:pt x="83" y="196"/>
                  </a:cubicBezTo>
                  <a:cubicBezTo>
                    <a:pt x="85" y="197"/>
                    <a:pt x="87" y="197"/>
                    <a:pt x="88" y="195"/>
                  </a:cubicBezTo>
                  <a:cubicBezTo>
                    <a:pt x="90" y="193"/>
                    <a:pt x="92" y="194"/>
                    <a:pt x="93" y="195"/>
                  </a:cubicBezTo>
                  <a:cubicBezTo>
                    <a:pt x="95" y="196"/>
                    <a:pt x="91" y="197"/>
                    <a:pt x="92" y="199"/>
                  </a:cubicBezTo>
                  <a:cubicBezTo>
                    <a:pt x="94" y="201"/>
                    <a:pt x="90" y="202"/>
                    <a:pt x="90" y="201"/>
                  </a:cubicBezTo>
                  <a:cubicBezTo>
                    <a:pt x="90" y="199"/>
                    <a:pt x="88" y="197"/>
                    <a:pt x="87" y="199"/>
                  </a:cubicBezTo>
                  <a:cubicBezTo>
                    <a:pt x="86" y="201"/>
                    <a:pt x="85" y="202"/>
                    <a:pt x="83" y="202"/>
                  </a:cubicBezTo>
                  <a:cubicBezTo>
                    <a:pt x="82" y="202"/>
                    <a:pt x="80" y="205"/>
                    <a:pt x="80" y="208"/>
                  </a:cubicBezTo>
                  <a:cubicBezTo>
                    <a:pt x="80" y="211"/>
                    <a:pt x="77" y="208"/>
                    <a:pt x="77" y="211"/>
                  </a:cubicBezTo>
                  <a:cubicBezTo>
                    <a:pt x="77" y="213"/>
                    <a:pt x="73" y="218"/>
                    <a:pt x="70" y="221"/>
                  </a:cubicBezTo>
                  <a:cubicBezTo>
                    <a:pt x="66" y="224"/>
                    <a:pt x="69" y="225"/>
                    <a:pt x="68" y="227"/>
                  </a:cubicBezTo>
                  <a:cubicBezTo>
                    <a:pt x="67" y="229"/>
                    <a:pt x="63" y="227"/>
                    <a:pt x="62" y="228"/>
                  </a:cubicBezTo>
                  <a:cubicBezTo>
                    <a:pt x="61" y="229"/>
                    <a:pt x="63" y="234"/>
                    <a:pt x="61" y="235"/>
                  </a:cubicBezTo>
                  <a:cubicBezTo>
                    <a:pt x="59" y="237"/>
                    <a:pt x="61" y="239"/>
                    <a:pt x="61" y="241"/>
                  </a:cubicBezTo>
                  <a:cubicBezTo>
                    <a:pt x="61" y="242"/>
                    <a:pt x="56" y="240"/>
                    <a:pt x="56" y="241"/>
                  </a:cubicBezTo>
                  <a:cubicBezTo>
                    <a:pt x="56" y="243"/>
                    <a:pt x="52" y="243"/>
                    <a:pt x="50" y="243"/>
                  </a:cubicBezTo>
                  <a:cubicBezTo>
                    <a:pt x="49" y="244"/>
                    <a:pt x="53" y="246"/>
                    <a:pt x="55" y="248"/>
                  </a:cubicBezTo>
                  <a:cubicBezTo>
                    <a:pt x="57" y="250"/>
                    <a:pt x="53" y="251"/>
                    <a:pt x="52" y="249"/>
                  </a:cubicBezTo>
                  <a:cubicBezTo>
                    <a:pt x="52" y="247"/>
                    <a:pt x="49" y="250"/>
                    <a:pt x="45" y="252"/>
                  </a:cubicBezTo>
                  <a:cubicBezTo>
                    <a:pt x="42" y="254"/>
                    <a:pt x="43" y="257"/>
                    <a:pt x="40" y="257"/>
                  </a:cubicBezTo>
                  <a:cubicBezTo>
                    <a:pt x="37" y="257"/>
                    <a:pt x="38" y="262"/>
                    <a:pt x="36" y="263"/>
                  </a:cubicBezTo>
                  <a:cubicBezTo>
                    <a:pt x="34" y="265"/>
                    <a:pt x="35" y="260"/>
                    <a:pt x="32" y="260"/>
                  </a:cubicBezTo>
                  <a:cubicBezTo>
                    <a:pt x="29" y="260"/>
                    <a:pt x="29" y="262"/>
                    <a:pt x="31" y="264"/>
                  </a:cubicBezTo>
                  <a:cubicBezTo>
                    <a:pt x="33" y="267"/>
                    <a:pt x="28" y="265"/>
                    <a:pt x="27" y="267"/>
                  </a:cubicBezTo>
                  <a:cubicBezTo>
                    <a:pt x="25" y="269"/>
                    <a:pt x="20" y="268"/>
                    <a:pt x="19" y="270"/>
                  </a:cubicBezTo>
                  <a:cubicBezTo>
                    <a:pt x="18" y="272"/>
                    <a:pt x="22" y="272"/>
                    <a:pt x="23" y="273"/>
                  </a:cubicBezTo>
                  <a:cubicBezTo>
                    <a:pt x="24" y="275"/>
                    <a:pt x="19" y="274"/>
                    <a:pt x="16" y="273"/>
                  </a:cubicBezTo>
                  <a:cubicBezTo>
                    <a:pt x="14" y="273"/>
                    <a:pt x="14" y="277"/>
                    <a:pt x="12" y="276"/>
                  </a:cubicBezTo>
                  <a:cubicBezTo>
                    <a:pt x="10" y="276"/>
                    <a:pt x="7" y="278"/>
                    <a:pt x="8" y="280"/>
                  </a:cubicBezTo>
                  <a:cubicBezTo>
                    <a:pt x="10" y="281"/>
                    <a:pt x="7" y="282"/>
                    <a:pt x="5" y="281"/>
                  </a:cubicBezTo>
                  <a:cubicBezTo>
                    <a:pt x="4" y="280"/>
                    <a:pt x="2" y="282"/>
                    <a:pt x="2" y="284"/>
                  </a:cubicBezTo>
                  <a:cubicBezTo>
                    <a:pt x="1" y="286"/>
                    <a:pt x="5" y="287"/>
                    <a:pt x="5" y="288"/>
                  </a:cubicBezTo>
                  <a:cubicBezTo>
                    <a:pt x="5" y="289"/>
                    <a:pt x="2" y="291"/>
                    <a:pt x="4" y="291"/>
                  </a:cubicBezTo>
                  <a:cubicBezTo>
                    <a:pt x="6" y="292"/>
                    <a:pt x="4" y="294"/>
                    <a:pt x="3" y="294"/>
                  </a:cubicBezTo>
                  <a:cubicBezTo>
                    <a:pt x="1" y="295"/>
                    <a:pt x="1" y="296"/>
                    <a:pt x="3" y="298"/>
                  </a:cubicBezTo>
                  <a:cubicBezTo>
                    <a:pt x="4" y="300"/>
                    <a:pt x="0" y="300"/>
                    <a:pt x="2" y="303"/>
                  </a:cubicBezTo>
                  <a:cubicBezTo>
                    <a:pt x="4" y="306"/>
                    <a:pt x="6" y="302"/>
                    <a:pt x="6" y="304"/>
                  </a:cubicBezTo>
                  <a:cubicBezTo>
                    <a:pt x="7" y="306"/>
                    <a:pt x="10" y="304"/>
                    <a:pt x="12" y="302"/>
                  </a:cubicBezTo>
                  <a:cubicBezTo>
                    <a:pt x="15" y="300"/>
                    <a:pt x="16" y="305"/>
                    <a:pt x="14" y="304"/>
                  </a:cubicBezTo>
                  <a:cubicBezTo>
                    <a:pt x="11" y="304"/>
                    <a:pt x="9" y="306"/>
                    <a:pt x="9" y="308"/>
                  </a:cubicBezTo>
                  <a:cubicBezTo>
                    <a:pt x="10" y="310"/>
                    <a:pt x="6" y="310"/>
                    <a:pt x="6" y="307"/>
                  </a:cubicBezTo>
                  <a:cubicBezTo>
                    <a:pt x="6" y="304"/>
                    <a:pt x="2" y="307"/>
                    <a:pt x="3" y="309"/>
                  </a:cubicBezTo>
                  <a:cubicBezTo>
                    <a:pt x="5" y="311"/>
                    <a:pt x="3" y="312"/>
                    <a:pt x="3" y="314"/>
                  </a:cubicBezTo>
                  <a:cubicBezTo>
                    <a:pt x="3" y="316"/>
                    <a:pt x="6" y="316"/>
                    <a:pt x="7" y="314"/>
                  </a:cubicBezTo>
                  <a:cubicBezTo>
                    <a:pt x="9" y="312"/>
                    <a:pt x="11" y="312"/>
                    <a:pt x="12" y="314"/>
                  </a:cubicBezTo>
                  <a:cubicBezTo>
                    <a:pt x="13" y="316"/>
                    <a:pt x="10" y="314"/>
                    <a:pt x="10" y="317"/>
                  </a:cubicBezTo>
                  <a:cubicBezTo>
                    <a:pt x="10" y="320"/>
                    <a:pt x="8" y="318"/>
                    <a:pt x="6" y="320"/>
                  </a:cubicBezTo>
                  <a:cubicBezTo>
                    <a:pt x="5" y="322"/>
                    <a:pt x="12" y="326"/>
                    <a:pt x="15" y="326"/>
                  </a:cubicBezTo>
                  <a:cubicBezTo>
                    <a:pt x="17" y="327"/>
                    <a:pt x="19" y="330"/>
                    <a:pt x="24" y="329"/>
                  </a:cubicBezTo>
                  <a:cubicBezTo>
                    <a:pt x="29" y="328"/>
                    <a:pt x="38" y="319"/>
                    <a:pt x="39" y="318"/>
                  </a:cubicBezTo>
                  <a:cubicBezTo>
                    <a:pt x="40" y="316"/>
                    <a:pt x="43" y="318"/>
                    <a:pt x="45" y="317"/>
                  </a:cubicBezTo>
                  <a:cubicBezTo>
                    <a:pt x="47" y="315"/>
                    <a:pt x="45" y="312"/>
                    <a:pt x="47" y="311"/>
                  </a:cubicBezTo>
                  <a:cubicBezTo>
                    <a:pt x="48" y="310"/>
                    <a:pt x="49" y="315"/>
                    <a:pt x="50" y="315"/>
                  </a:cubicBezTo>
                  <a:cubicBezTo>
                    <a:pt x="51" y="316"/>
                    <a:pt x="52" y="316"/>
                    <a:pt x="52" y="319"/>
                  </a:cubicBezTo>
                  <a:cubicBezTo>
                    <a:pt x="53" y="319"/>
                    <a:pt x="54" y="319"/>
                    <a:pt x="54" y="319"/>
                  </a:cubicBezTo>
                  <a:cubicBezTo>
                    <a:pt x="56" y="320"/>
                    <a:pt x="56" y="315"/>
                    <a:pt x="56" y="314"/>
                  </a:cubicBezTo>
                  <a:cubicBezTo>
                    <a:pt x="56" y="312"/>
                    <a:pt x="58" y="309"/>
                    <a:pt x="57" y="307"/>
                  </a:cubicBezTo>
                  <a:cubicBezTo>
                    <a:pt x="57" y="305"/>
                    <a:pt x="62" y="307"/>
                    <a:pt x="63" y="305"/>
                  </a:cubicBezTo>
                  <a:cubicBezTo>
                    <a:pt x="64" y="304"/>
                    <a:pt x="64" y="299"/>
                    <a:pt x="62" y="298"/>
                  </a:cubicBezTo>
                  <a:cubicBezTo>
                    <a:pt x="61" y="297"/>
                    <a:pt x="60" y="294"/>
                    <a:pt x="62" y="294"/>
                  </a:cubicBezTo>
                  <a:cubicBezTo>
                    <a:pt x="64" y="294"/>
                    <a:pt x="65" y="293"/>
                    <a:pt x="65" y="290"/>
                  </a:cubicBezTo>
                  <a:cubicBezTo>
                    <a:pt x="65" y="287"/>
                    <a:pt x="60" y="287"/>
                    <a:pt x="60" y="284"/>
                  </a:cubicBezTo>
                  <a:cubicBezTo>
                    <a:pt x="59" y="281"/>
                    <a:pt x="62" y="280"/>
                    <a:pt x="60" y="276"/>
                  </a:cubicBezTo>
                  <a:cubicBezTo>
                    <a:pt x="58" y="273"/>
                    <a:pt x="61" y="270"/>
                    <a:pt x="60" y="268"/>
                  </a:cubicBezTo>
                  <a:cubicBezTo>
                    <a:pt x="59" y="266"/>
                    <a:pt x="59" y="264"/>
                    <a:pt x="61" y="260"/>
                  </a:cubicBezTo>
                  <a:cubicBezTo>
                    <a:pt x="63" y="257"/>
                    <a:pt x="67" y="255"/>
                    <a:pt x="69" y="255"/>
                  </a:cubicBezTo>
                  <a:cubicBezTo>
                    <a:pt x="70" y="255"/>
                    <a:pt x="73" y="257"/>
                    <a:pt x="74" y="255"/>
                  </a:cubicBezTo>
                  <a:cubicBezTo>
                    <a:pt x="75" y="252"/>
                    <a:pt x="75" y="250"/>
                    <a:pt x="74" y="250"/>
                  </a:cubicBezTo>
                  <a:cubicBezTo>
                    <a:pt x="73" y="250"/>
                    <a:pt x="70" y="249"/>
                    <a:pt x="72" y="246"/>
                  </a:cubicBezTo>
                  <a:cubicBezTo>
                    <a:pt x="75" y="243"/>
                    <a:pt x="77" y="239"/>
                    <a:pt x="78" y="236"/>
                  </a:cubicBezTo>
                  <a:cubicBezTo>
                    <a:pt x="78" y="232"/>
                    <a:pt x="77" y="229"/>
                    <a:pt x="78" y="228"/>
                  </a:cubicBezTo>
                  <a:cubicBezTo>
                    <a:pt x="79" y="227"/>
                    <a:pt x="82" y="228"/>
                    <a:pt x="84" y="227"/>
                  </a:cubicBezTo>
                  <a:cubicBezTo>
                    <a:pt x="86" y="225"/>
                    <a:pt x="85" y="223"/>
                    <a:pt x="86" y="222"/>
                  </a:cubicBezTo>
                  <a:cubicBezTo>
                    <a:pt x="87" y="221"/>
                    <a:pt x="88" y="217"/>
                    <a:pt x="90" y="216"/>
                  </a:cubicBezTo>
                  <a:cubicBezTo>
                    <a:pt x="91" y="215"/>
                    <a:pt x="93" y="213"/>
                    <a:pt x="92" y="212"/>
                  </a:cubicBezTo>
                  <a:cubicBezTo>
                    <a:pt x="91" y="210"/>
                    <a:pt x="94" y="209"/>
                    <a:pt x="94" y="206"/>
                  </a:cubicBezTo>
                  <a:cubicBezTo>
                    <a:pt x="94" y="203"/>
                    <a:pt x="98" y="202"/>
                    <a:pt x="100" y="202"/>
                  </a:cubicBezTo>
                  <a:cubicBezTo>
                    <a:pt x="103" y="202"/>
                    <a:pt x="106" y="202"/>
                    <a:pt x="106" y="199"/>
                  </a:cubicBezTo>
                  <a:cubicBezTo>
                    <a:pt x="106" y="197"/>
                    <a:pt x="105" y="192"/>
                    <a:pt x="108" y="194"/>
                  </a:cubicBezTo>
                  <a:cubicBezTo>
                    <a:pt x="112" y="195"/>
                    <a:pt x="114" y="193"/>
                    <a:pt x="117" y="195"/>
                  </a:cubicBezTo>
                  <a:cubicBezTo>
                    <a:pt x="119" y="197"/>
                    <a:pt x="122" y="197"/>
                    <a:pt x="122" y="194"/>
                  </a:cubicBezTo>
                  <a:cubicBezTo>
                    <a:pt x="122" y="190"/>
                    <a:pt x="123" y="185"/>
                    <a:pt x="127" y="187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8" y="185"/>
                    <a:pt x="131" y="184"/>
                    <a:pt x="133" y="184"/>
                  </a:cubicBezTo>
                  <a:cubicBezTo>
                    <a:pt x="136" y="184"/>
                    <a:pt x="138" y="190"/>
                    <a:pt x="141" y="190"/>
                  </a:cubicBezTo>
                  <a:cubicBezTo>
                    <a:pt x="145" y="191"/>
                    <a:pt x="149" y="193"/>
                    <a:pt x="150" y="191"/>
                  </a:cubicBezTo>
                  <a:cubicBezTo>
                    <a:pt x="151" y="189"/>
                    <a:pt x="154" y="192"/>
                    <a:pt x="156" y="191"/>
                  </a:cubicBezTo>
                  <a:cubicBezTo>
                    <a:pt x="159" y="190"/>
                    <a:pt x="159" y="195"/>
                    <a:pt x="161" y="192"/>
                  </a:cubicBezTo>
                  <a:cubicBezTo>
                    <a:pt x="163" y="189"/>
                    <a:pt x="161" y="187"/>
                    <a:pt x="164" y="188"/>
                  </a:cubicBezTo>
                  <a:cubicBezTo>
                    <a:pt x="168" y="188"/>
                    <a:pt x="166" y="184"/>
                    <a:pt x="166" y="181"/>
                  </a:cubicBezTo>
                  <a:cubicBezTo>
                    <a:pt x="166" y="178"/>
                    <a:pt x="171" y="178"/>
                    <a:pt x="171" y="176"/>
                  </a:cubicBezTo>
                  <a:cubicBezTo>
                    <a:pt x="171" y="173"/>
                    <a:pt x="178" y="175"/>
                    <a:pt x="179" y="174"/>
                  </a:cubicBezTo>
                  <a:cubicBezTo>
                    <a:pt x="180" y="172"/>
                    <a:pt x="184" y="171"/>
                    <a:pt x="185" y="174"/>
                  </a:cubicBezTo>
                  <a:cubicBezTo>
                    <a:pt x="187" y="176"/>
                    <a:pt x="193" y="177"/>
                    <a:pt x="194" y="179"/>
                  </a:cubicBezTo>
                  <a:cubicBezTo>
                    <a:pt x="194" y="180"/>
                    <a:pt x="194" y="182"/>
                    <a:pt x="194" y="184"/>
                  </a:cubicBezTo>
                  <a:cubicBezTo>
                    <a:pt x="195" y="183"/>
                    <a:pt x="196" y="182"/>
                    <a:pt x="198" y="182"/>
                  </a:cubicBezTo>
                  <a:cubicBezTo>
                    <a:pt x="200" y="182"/>
                    <a:pt x="202" y="178"/>
                    <a:pt x="204" y="179"/>
                  </a:cubicBezTo>
                  <a:cubicBezTo>
                    <a:pt x="206" y="179"/>
                    <a:pt x="208" y="179"/>
                    <a:pt x="208" y="176"/>
                  </a:cubicBezTo>
                  <a:cubicBezTo>
                    <a:pt x="206" y="175"/>
                    <a:pt x="203" y="175"/>
                    <a:pt x="202" y="176"/>
                  </a:cubicBezTo>
                  <a:close/>
                  <a:moveTo>
                    <a:pt x="58" y="24"/>
                  </a:moveTo>
                  <a:cubicBezTo>
                    <a:pt x="62" y="25"/>
                    <a:pt x="55" y="28"/>
                    <a:pt x="54" y="32"/>
                  </a:cubicBezTo>
                  <a:cubicBezTo>
                    <a:pt x="53" y="35"/>
                    <a:pt x="59" y="38"/>
                    <a:pt x="62" y="41"/>
                  </a:cubicBezTo>
                  <a:cubicBezTo>
                    <a:pt x="65" y="43"/>
                    <a:pt x="71" y="43"/>
                    <a:pt x="73" y="41"/>
                  </a:cubicBezTo>
                  <a:cubicBezTo>
                    <a:pt x="76" y="40"/>
                    <a:pt x="75" y="35"/>
                    <a:pt x="78" y="35"/>
                  </a:cubicBezTo>
                  <a:cubicBezTo>
                    <a:pt x="81" y="35"/>
                    <a:pt x="79" y="32"/>
                    <a:pt x="82" y="32"/>
                  </a:cubicBezTo>
                  <a:cubicBezTo>
                    <a:pt x="84" y="31"/>
                    <a:pt x="85" y="34"/>
                    <a:pt x="83" y="36"/>
                  </a:cubicBezTo>
                  <a:cubicBezTo>
                    <a:pt x="80" y="39"/>
                    <a:pt x="86" y="39"/>
                    <a:pt x="89" y="36"/>
                  </a:cubicBezTo>
                  <a:cubicBezTo>
                    <a:pt x="93" y="33"/>
                    <a:pt x="93" y="35"/>
                    <a:pt x="93" y="38"/>
                  </a:cubicBezTo>
                  <a:cubicBezTo>
                    <a:pt x="92" y="41"/>
                    <a:pt x="85" y="40"/>
                    <a:pt x="83" y="43"/>
                  </a:cubicBezTo>
                  <a:cubicBezTo>
                    <a:pt x="81" y="46"/>
                    <a:pt x="74" y="44"/>
                    <a:pt x="70" y="47"/>
                  </a:cubicBezTo>
                  <a:cubicBezTo>
                    <a:pt x="67" y="51"/>
                    <a:pt x="73" y="51"/>
                    <a:pt x="78" y="50"/>
                  </a:cubicBezTo>
                  <a:cubicBezTo>
                    <a:pt x="82" y="49"/>
                    <a:pt x="91" y="49"/>
                    <a:pt x="94" y="49"/>
                  </a:cubicBezTo>
                  <a:cubicBezTo>
                    <a:pt x="97" y="50"/>
                    <a:pt x="92" y="51"/>
                    <a:pt x="86" y="51"/>
                  </a:cubicBezTo>
                  <a:cubicBezTo>
                    <a:pt x="81" y="51"/>
                    <a:pt x="79" y="53"/>
                    <a:pt x="80" y="54"/>
                  </a:cubicBezTo>
                  <a:cubicBezTo>
                    <a:pt x="80" y="55"/>
                    <a:pt x="72" y="52"/>
                    <a:pt x="72" y="56"/>
                  </a:cubicBezTo>
                  <a:cubicBezTo>
                    <a:pt x="71" y="59"/>
                    <a:pt x="79" y="60"/>
                    <a:pt x="80" y="62"/>
                  </a:cubicBezTo>
                  <a:cubicBezTo>
                    <a:pt x="81" y="64"/>
                    <a:pt x="86" y="62"/>
                    <a:pt x="88" y="63"/>
                  </a:cubicBezTo>
                  <a:cubicBezTo>
                    <a:pt x="89" y="64"/>
                    <a:pt x="84" y="65"/>
                    <a:pt x="84" y="66"/>
                  </a:cubicBezTo>
                  <a:cubicBezTo>
                    <a:pt x="83" y="67"/>
                    <a:pt x="89" y="68"/>
                    <a:pt x="90" y="70"/>
                  </a:cubicBezTo>
                  <a:cubicBezTo>
                    <a:pt x="91" y="72"/>
                    <a:pt x="96" y="71"/>
                    <a:pt x="96" y="68"/>
                  </a:cubicBezTo>
                  <a:cubicBezTo>
                    <a:pt x="95" y="65"/>
                    <a:pt x="99" y="56"/>
                    <a:pt x="105" y="54"/>
                  </a:cubicBezTo>
                  <a:cubicBezTo>
                    <a:pt x="110" y="52"/>
                    <a:pt x="107" y="50"/>
                    <a:pt x="108" y="47"/>
                  </a:cubicBezTo>
                  <a:cubicBezTo>
                    <a:pt x="109" y="44"/>
                    <a:pt x="113" y="47"/>
                    <a:pt x="112" y="44"/>
                  </a:cubicBezTo>
                  <a:cubicBezTo>
                    <a:pt x="110" y="42"/>
                    <a:pt x="111" y="40"/>
                    <a:pt x="114" y="37"/>
                  </a:cubicBezTo>
                  <a:cubicBezTo>
                    <a:pt x="118" y="34"/>
                    <a:pt x="120" y="36"/>
                    <a:pt x="124" y="34"/>
                  </a:cubicBezTo>
                  <a:cubicBezTo>
                    <a:pt x="128" y="32"/>
                    <a:pt x="130" y="36"/>
                    <a:pt x="126" y="36"/>
                  </a:cubicBezTo>
                  <a:cubicBezTo>
                    <a:pt x="122" y="37"/>
                    <a:pt x="124" y="41"/>
                    <a:pt x="127" y="42"/>
                  </a:cubicBezTo>
                  <a:cubicBezTo>
                    <a:pt x="130" y="44"/>
                    <a:pt x="127" y="45"/>
                    <a:pt x="130" y="45"/>
                  </a:cubicBezTo>
                  <a:cubicBezTo>
                    <a:pt x="132" y="46"/>
                    <a:pt x="132" y="49"/>
                    <a:pt x="128" y="53"/>
                  </a:cubicBezTo>
                  <a:cubicBezTo>
                    <a:pt x="125" y="56"/>
                    <a:pt x="129" y="57"/>
                    <a:pt x="136" y="54"/>
                  </a:cubicBezTo>
                  <a:cubicBezTo>
                    <a:pt x="143" y="52"/>
                    <a:pt x="139" y="57"/>
                    <a:pt x="140" y="58"/>
                  </a:cubicBezTo>
                  <a:cubicBezTo>
                    <a:pt x="142" y="60"/>
                    <a:pt x="148" y="57"/>
                    <a:pt x="151" y="54"/>
                  </a:cubicBezTo>
                  <a:cubicBezTo>
                    <a:pt x="154" y="50"/>
                    <a:pt x="158" y="51"/>
                    <a:pt x="158" y="49"/>
                  </a:cubicBezTo>
                  <a:cubicBezTo>
                    <a:pt x="157" y="47"/>
                    <a:pt x="154" y="47"/>
                    <a:pt x="152" y="48"/>
                  </a:cubicBezTo>
                  <a:cubicBezTo>
                    <a:pt x="149" y="49"/>
                    <a:pt x="143" y="48"/>
                    <a:pt x="145" y="46"/>
                  </a:cubicBezTo>
                  <a:cubicBezTo>
                    <a:pt x="147" y="44"/>
                    <a:pt x="147" y="42"/>
                    <a:pt x="144" y="43"/>
                  </a:cubicBezTo>
                  <a:cubicBezTo>
                    <a:pt x="141" y="43"/>
                    <a:pt x="135" y="42"/>
                    <a:pt x="138" y="40"/>
                  </a:cubicBezTo>
                  <a:cubicBezTo>
                    <a:pt x="140" y="39"/>
                    <a:pt x="136" y="36"/>
                    <a:pt x="133" y="36"/>
                  </a:cubicBezTo>
                  <a:cubicBezTo>
                    <a:pt x="131" y="36"/>
                    <a:pt x="131" y="33"/>
                    <a:pt x="132" y="31"/>
                  </a:cubicBezTo>
                  <a:cubicBezTo>
                    <a:pt x="132" y="29"/>
                    <a:pt x="124" y="29"/>
                    <a:pt x="126" y="28"/>
                  </a:cubicBezTo>
                  <a:cubicBezTo>
                    <a:pt x="127" y="27"/>
                    <a:pt x="123" y="26"/>
                    <a:pt x="122" y="27"/>
                  </a:cubicBezTo>
                  <a:cubicBezTo>
                    <a:pt x="121" y="28"/>
                    <a:pt x="119" y="28"/>
                    <a:pt x="119" y="26"/>
                  </a:cubicBezTo>
                  <a:cubicBezTo>
                    <a:pt x="119" y="24"/>
                    <a:pt x="113" y="24"/>
                    <a:pt x="111" y="24"/>
                  </a:cubicBezTo>
                  <a:cubicBezTo>
                    <a:pt x="109" y="25"/>
                    <a:pt x="110" y="20"/>
                    <a:pt x="108" y="18"/>
                  </a:cubicBezTo>
                  <a:cubicBezTo>
                    <a:pt x="106" y="17"/>
                    <a:pt x="103" y="21"/>
                    <a:pt x="101" y="21"/>
                  </a:cubicBezTo>
                  <a:cubicBezTo>
                    <a:pt x="100" y="21"/>
                    <a:pt x="103" y="17"/>
                    <a:pt x="103" y="15"/>
                  </a:cubicBezTo>
                  <a:cubicBezTo>
                    <a:pt x="104" y="13"/>
                    <a:pt x="96" y="10"/>
                    <a:pt x="95" y="12"/>
                  </a:cubicBezTo>
                  <a:cubicBezTo>
                    <a:pt x="94" y="15"/>
                    <a:pt x="93" y="9"/>
                    <a:pt x="91" y="9"/>
                  </a:cubicBezTo>
                  <a:cubicBezTo>
                    <a:pt x="89" y="8"/>
                    <a:pt x="90" y="12"/>
                    <a:pt x="89" y="13"/>
                  </a:cubicBezTo>
                  <a:cubicBezTo>
                    <a:pt x="87" y="13"/>
                    <a:pt x="85" y="15"/>
                    <a:pt x="88" y="16"/>
                  </a:cubicBezTo>
                  <a:cubicBezTo>
                    <a:pt x="90" y="18"/>
                    <a:pt x="93" y="27"/>
                    <a:pt x="93" y="29"/>
                  </a:cubicBezTo>
                  <a:cubicBezTo>
                    <a:pt x="92" y="30"/>
                    <a:pt x="84" y="22"/>
                    <a:pt x="84" y="18"/>
                  </a:cubicBezTo>
                  <a:cubicBezTo>
                    <a:pt x="83" y="15"/>
                    <a:pt x="79" y="12"/>
                    <a:pt x="78" y="14"/>
                  </a:cubicBezTo>
                  <a:cubicBezTo>
                    <a:pt x="77" y="17"/>
                    <a:pt x="74" y="18"/>
                    <a:pt x="75" y="21"/>
                  </a:cubicBezTo>
                  <a:cubicBezTo>
                    <a:pt x="76" y="23"/>
                    <a:pt x="73" y="24"/>
                    <a:pt x="73" y="22"/>
                  </a:cubicBezTo>
                  <a:cubicBezTo>
                    <a:pt x="73" y="20"/>
                    <a:pt x="68" y="17"/>
                    <a:pt x="67" y="17"/>
                  </a:cubicBezTo>
                  <a:cubicBezTo>
                    <a:pt x="65" y="17"/>
                    <a:pt x="71" y="16"/>
                    <a:pt x="74" y="15"/>
                  </a:cubicBezTo>
                  <a:cubicBezTo>
                    <a:pt x="76" y="14"/>
                    <a:pt x="71" y="12"/>
                    <a:pt x="69" y="13"/>
                  </a:cubicBezTo>
                  <a:cubicBezTo>
                    <a:pt x="67" y="15"/>
                    <a:pt x="64" y="12"/>
                    <a:pt x="62" y="14"/>
                  </a:cubicBezTo>
                  <a:cubicBezTo>
                    <a:pt x="61" y="16"/>
                    <a:pt x="59" y="14"/>
                    <a:pt x="56" y="14"/>
                  </a:cubicBezTo>
                  <a:cubicBezTo>
                    <a:pt x="54" y="13"/>
                    <a:pt x="52" y="17"/>
                    <a:pt x="50" y="17"/>
                  </a:cubicBezTo>
                  <a:cubicBezTo>
                    <a:pt x="48" y="16"/>
                    <a:pt x="47" y="20"/>
                    <a:pt x="50" y="25"/>
                  </a:cubicBezTo>
                  <a:cubicBezTo>
                    <a:pt x="53" y="29"/>
                    <a:pt x="55" y="23"/>
                    <a:pt x="58" y="24"/>
                  </a:cubicBezTo>
                  <a:close/>
                  <a:moveTo>
                    <a:pt x="51" y="38"/>
                  </a:moveTo>
                  <a:cubicBezTo>
                    <a:pt x="53" y="39"/>
                    <a:pt x="55" y="42"/>
                    <a:pt x="57" y="42"/>
                  </a:cubicBezTo>
                  <a:cubicBezTo>
                    <a:pt x="58" y="42"/>
                    <a:pt x="54" y="38"/>
                    <a:pt x="52" y="35"/>
                  </a:cubicBezTo>
                  <a:cubicBezTo>
                    <a:pt x="49" y="33"/>
                    <a:pt x="49" y="30"/>
                    <a:pt x="46" y="31"/>
                  </a:cubicBezTo>
                  <a:cubicBezTo>
                    <a:pt x="43" y="32"/>
                    <a:pt x="49" y="38"/>
                    <a:pt x="51" y="38"/>
                  </a:cubicBezTo>
                  <a:close/>
                  <a:moveTo>
                    <a:pt x="108" y="9"/>
                  </a:moveTo>
                  <a:cubicBezTo>
                    <a:pt x="109" y="11"/>
                    <a:pt x="105" y="11"/>
                    <a:pt x="107" y="12"/>
                  </a:cubicBezTo>
                  <a:cubicBezTo>
                    <a:pt x="112" y="18"/>
                    <a:pt x="133" y="12"/>
                    <a:pt x="136" y="13"/>
                  </a:cubicBezTo>
                  <a:cubicBezTo>
                    <a:pt x="139" y="15"/>
                    <a:pt x="119" y="17"/>
                    <a:pt x="119" y="19"/>
                  </a:cubicBezTo>
                  <a:cubicBezTo>
                    <a:pt x="120" y="21"/>
                    <a:pt x="137" y="23"/>
                    <a:pt x="138" y="22"/>
                  </a:cubicBezTo>
                  <a:cubicBezTo>
                    <a:pt x="140" y="20"/>
                    <a:pt x="142" y="24"/>
                    <a:pt x="148" y="25"/>
                  </a:cubicBezTo>
                  <a:cubicBezTo>
                    <a:pt x="154" y="25"/>
                    <a:pt x="153" y="23"/>
                    <a:pt x="157" y="22"/>
                  </a:cubicBezTo>
                  <a:cubicBezTo>
                    <a:pt x="161" y="22"/>
                    <a:pt x="167" y="20"/>
                    <a:pt x="167" y="18"/>
                  </a:cubicBezTo>
                  <a:cubicBezTo>
                    <a:pt x="168" y="16"/>
                    <a:pt x="180" y="13"/>
                    <a:pt x="178" y="9"/>
                  </a:cubicBezTo>
                  <a:cubicBezTo>
                    <a:pt x="177" y="5"/>
                    <a:pt x="166" y="8"/>
                    <a:pt x="163" y="6"/>
                  </a:cubicBezTo>
                  <a:cubicBezTo>
                    <a:pt x="159" y="4"/>
                    <a:pt x="152" y="2"/>
                    <a:pt x="151" y="5"/>
                  </a:cubicBezTo>
                  <a:cubicBezTo>
                    <a:pt x="149" y="7"/>
                    <a:pt x="147" y="8"/>
                    <a:pt x="146" y="7"/>
                  </a:cubicBezTo>
                  <a:cubicBezTo>
                    <a:pt x="145" y="6"/>
                    <a:pt x="147" y="0"/>
                    <a:pt x="142" y="2"/>
                  </a:cubicBezTo>
                  <a:cubicBezTo>
                    <a:pt x="136" y="3"/>
                    <a:pt x="141" y="9"/>
                    <a:pt x="140" y="10"/>
                  </a:cubicBezTo>
                  <a:cubicBezTo>
                    <a:pt x="139" y="10"/>
                    <a:pt x="134" y="9"/>
                    <a:pt x="134" y="6"/>
                  </a:cubicBezTo>
                  <a:cubicBezTo>
                    <a:pt x="133" y="4"/>
                    <a:pt x="128" y="9"/>
                    <a:pt x="127" y="6"/>
                  </a:cubicBezTo>
                  <a:cubicBezTo>
                    <a:pt x="126" y="3"/>
                    <a:pt x="120" y="1"/>
                    <a:pt x="118" y="1"/>
                  </a:cubicBezTo>
                  <a:cubicBezTo>
                    <a:pt x="117" y="1"/>
                    <a:pt x="120" y="3"/>
                    <a:pt x="119" y="4"/>
                  </a:cubicBezTo>
                  <a:cubicBezTo>
                    <a:pt x="118" y="6"/>
                    <a:pt x="114" y="3"/>
                    <a:pt x="113" y="3"/>
                  </a:cubicBezTo>
                  <a:cubicBezTo>
                    <a:pt x="112" y="2"/>
                    <a:pt x="114" y="6"/>
                    <a:pt x="113" y="7"/>
                  </a:cubicBezTo>
                  <a:cubicBezTo>
                    <a:pt x="112" y="9"/>
                    <a:pt x="110" y="3"/>
                    <a:pt x="107" y="3"/>
                  </a:cubicBezTo>
                  <a:cubicBezTo>
                    <a:pt x="105" y="3"/>
                    <a:pt x="106" y="6"/>
                    <a:pt x="104" y="6"/>
                  </a:cubicBezTo>
                  <a:cubicBezTo>
                    <a:pt x="102" y="6"/>
                    <a:pt x="106" y="8"/>
                    <a:pt x="108" y="9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4" name="Freeform 108"/>
            <p:cNvSpPr>
              <a:spLocks/>
            </p:cNvSpPr>
            <p:nvPr/>
          </p:nvSpPr>
          <p:spPr bwMode="auto">
            <a:xfrm>
              <a:off x="5797" y="551"/>
              <a:ext cx="72" cy="27"/>
            </a:xfrm>
            <a:custGeom>
              <a:avLst/>
              <a:gdLst>
                <a:gd name="T0" fmla="*/ 12 w 27"/>
                <a:gd name="T1" fmla="*/ 1 h 10"/>
                <a:gd name="T2" fmla="*/ 2 w 27"/>
                <a:gd name="T3" fmla="*/ 4 h 10"/>
                <a:gd name="T4" fmla="*/ 17 w 27"/>
                <a:gd name="T5" fmla="*/ 8 h 10"/>
                <a:gd name="T6" fmla="*/ 27 w 27"/>
                <a:gd name="T7" fmla="*/ 6 h 10"/>
                <a:gd name="T8" fmla="*/ 12 w 2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">
                  <a:moveTo>
                    <a:pt x="12" y="1"/>
                  </a:moveTo>
                  <a:cubicBezTo>
                    <a:pt x="10" y="3"/>
                    <a:pt x="0" y="2"/>
                    <a:pt x="2" y="4"/>
                  </a:cubicBezTo>
                  <a:cubicBezTo>
                    <a:pt x="4" y="7"/>
                    <a:pt x="13" y="5"/>
                    <a:pt x="17" y="8"/>
                  </a:cubicBezTo>
                  <a:cubicBezTo>
                    <a:pt x="21" y="10"/>
                    <a:pt x="27" y="8"/>
                    <a:pt x="27" y="6"/>
                  </a:cubicBezTo>
                  <a:cubicBezTo>
                    <a:pt x="27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5" name="Freeform 109"/>
            <p:cNvSpPr>
              <a:spLocks noEditPoints="1"/>
            </p:cNvSpPr>
            <p:nvPr/>
          </p:nvSpPr>
          <p:spPr bwMode="auto">
            <a:xfrm>
              <a:off x="4522" y="1093"/>
              <a:ext cx="369" cy="369"/>
            </a:xfrm>
            <a:custGeom>
              <a:avLst/>
              <a:gdLst>
                <a:gd name="T0" fmla="*/ 122 w 138"/>
                <a:gd name="T1" fmla="*/ 17 h 138"/>
                <a:gd name="T2" fmla="*/ 100 w 138"/>
                <a:gd name="T3" fmla="*/ 7 h 138"/>
                <a:gd name="T4" fmla="*/ 97 w 138"/>
                <a:gd name="T5" fmla="*/ 22 h 138"/>
                <a:gd name="T6" fmla="*/ 87 w 138"/>
                <a:gd name="T7" fmla="*/ 30 h 138"/>
                <a:gd name="T8" fmla="*/ 85 w 138"/>
                <a:gd name="T9" fmla="*/ 41 h 138"/>
                <a:gd name="T10" fmla="*/ 94 w 138"/>
                <a:gd name="T11" fmla="*/ 38 h 138"/>
                <a:gd name="T12" fmla="*/ 96 w 138"/>
                <a:gd name="T13" fmla="*/ 32 h 138"/>
                <a:gd name="T14" fmla="*/ 113 w 138"/>
                <a:gd name="T15" fmla="*/ 33 h 138"/>
                <a:gd name="T16" fmla="*/ 129 w 138"/>
                <a:gd name="T17" fmla="*/ 23 h 138"/>
                <a:gd name="T18" fmla="*/ 130 w 138"/>
                <a:gd name="T19" fmla="*/ 15 h 138"/>
                <a:gd name="T20" fmla="*/ 85 w 138"/>
                <a:gd name="T21" fmla="*/ 59 h 138"/>
                <a:gd name="T22" fmla="*/ 76 w 138"/>
                <a:gd name="T23" fmla="*/ 77 h 138"/>
                <a:gd name="T24" fmla="*/ 64 w 138"/>
                <a:gd name="T25" fmla="*/ 80 h 138"/>
                <a:gd name="T26" fmla="*/ 53 w 138"/>
                <a:gd name="T27" fmla="*/ 95 h 138"/>
                <a:gd name="T28" fmla="*/ 38 w 138"/>
                <a:gd name="T29" fmla="*/ 98 h 138"/>
                <a:gd name="T30" fmla="*/ 14 w 138"/>
                <a:gd name="T31" fmla="*/ 108 h 138"/>
                <a:gd name="T32" fmla="*/ 22 w 138"/>
                <a:gd name="T33" fmla="*/ 110 h 138"/>
                <a:gd name="T34" fmla="*/ 46 w 138"/>
                <a:gd name="T35" fmla="*/ 112 h 138"/>
                <a:gd name="T36" fmla="*/ 58 w 138"/>
                <a:gd name="T37" fmla="*/ 106 h 138"/>
                <a:gd name="T38" fmla="*/ 71 w 138"/>
                <a:gd name="T39" fmla="*/ 105 h 138"/>
                <a:gd name="T40" fmla="*/ 82 w 138"/>
                <a:gd name="T41" fmla="*/ 100 h 138"/>
                <a:gd name="T42" fmla="*/ 91 w 138"/>
                <a:gd name="T43" fmla="*/ 88 h 138"/>
                <a:gd name="T44" fmla="*/ 101 w 138"/>
                <a:gd name="T45" fmla="*/ 67 h 138"/>
                <a:gd name="T46" fmla="*/ 87 w 138"/>
                <a:gd name="T47" fmla="*/ 48 h 138"/>
                <a:gd name="T48" fmla="*/ 27 w 138"/>
                <a:gd name="T49" fmla="*/ 112 h 138"/>
                <a:gd name="T50" fmla="*/ 30 w 138"/>
                <a:gd name="T51" fmla="*/ 121 h 138"/>
                <a:gd name="T52" fmla="*/ 42 w 138"/>
                <a:gd name="T53" fmla="*/ 111 h 138"/>
                <a:gd name="T54" fmla="*/ 18 w 138"/>
                <a:gd name="T55" fmla="*/ 119 h 138"/>
                <a:gd name="T56" fmla="*/ 5 w 138"/>
                <a:gd name="T57" fmla="*/ 117 h 138"/>
                <a:gd name="T58" fmla="*/ 6 w 138"/>
                <a:gd name="T59" fmla="*/ 120 h 138"/>
                <a:gd name="T60" fmla="*/ 11 w 138"/>
                <a:gd name="T61" fmla="*/ 138 h 138"/>
                <a:gd name="T62" fmla="*/ 18 w 138"/>
                <a:gd name="T63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8">
                  <a:moveTo>
                    <a:pt x="130" y="15"/>
                  </a:moveTo>
                  <a:cubicBezTo>
                    <a:pt x="129" y="13"/>
                    <a:pt x="126" y="17"/>
                    <a:pt x="122" y="17"/>
                  </a:cubicBezTo>
                  <a:cubicBezTo>
                    <a:pt x="119" y="18"/>
                    <a:pt x="108" y="9"/>
                    <a:pt x="105" y="4"/>
                  </a:cubicBezTo>
                  <a:cubicBezTo>
                    <a:pt x="102" y="0"/>
                    <a:pt x="97" y="4"/>
                    <a:pt x="100" y="7"/>
                  </a:cubicBezTo>
                  <a:cubicBezTo>
                    <a:pt x="102" y="10"/>
                    <a:pt x="99" y="11"/>
                    <a:pt x="99" y="15"/>
                  </a:cubicBezTo>
                  <a:cubicBezTo>
                    <a:pt x="99" y="19"/>
                    <a:pt x="96" y="19"/>
                    <a:pt x="97" y="22"/>
                  </a:cubicBezTo>
                  <a:cubicBezTo>
                    <a:pt x="97" y="25"/>
                    <a:pt x="93" y="25"/>
                    <a:pt x="90" y="25"/>
                  </a:cubicBezTo>
                  <a:cubicBezTo>
                    <a:pt x="87" y="26"/>
                    <a:pt x="90" y="28"/>
                    <a:pt x="87" y="30"/>
                  </a:cubicBezTo>
                  <a:cubicBezTo>
                    <a:pt x="84" y="31"/>
                    <a:pt x="84" y="34"/>
                    <a:pt x="85" y="35"/>
                  </a:cubicBezTo>
                  <a:cubicBezTo>
                    <a:pt x="87" y="36"/>
                    <a:pt x="86" y="39"/>
                    <a:pt x="85" y="41"/>
                  </a:cubicBezTo>
                  <a:cubicBezTo>
                    <a:pt x="85" y="43"/>
                    <a:pt x="88" y="41"/>
                    <a:pt x="90" y="39"/>
                  </a:cubicBezTo>
                  <a:cubicBezTo>
                    <a:pt x="91" y="37"/>
                    <a:pt x="93" y="40"/>
                    <a:pt x="94" y="38"/>
                  </a:cubicBezTo>
                  <a:cubicBezTo>
                    <a:pt x="94" y="36"/>
                    <a:pt x="89" y="35"/>
                    <a:pt x="89" y="32"/>
                  </a:cubicBezTo>
                  <a:cubicBezTo>
                    <a:pt x="89" y="30"/>
                    <a:pt x="93" y="33"/>
                    <a:pt x="96" y="32"/>
                  </a:cubicBezTo>
                  <a:cubicBezTo>
                    <a:pt x="99" y="30"/>
                    <a:pt x="104" y="31"/>
                    <a:pt x="108" y="34"/>
                  </a:cubicBezTo>
                  <a:cubicBezTo>
                    <a:pt x="111" y="38"/>
                    <a:pt x="112" y="36"/>
                    <a:pt x="113" y="33"/>
                  </a:cubicBezTo>
                  <a:cubicBezTo>
                    <a:pt x="114" y="29"/>
                    <a:pt x="119" y="27"/>
                    <a:pt x="125" y="27"/>
                  </a:cubicBezTo>
                  <a:cubicBezTo>
                    <a:pt x="130" y="27"/>
                    <a:pt x="131" y="24"/>
                    <a:pt x="129" y="23"/>
                  </a:cubicBezTo>
                  <a:cubicBezTo>
                    <a:pt x="127" y="22"/>
                    <a:pt x="138" y="15"/>
                    <a:pt x="138" y="13"/>
                  </a:cubicBezTo>
                  <a:cubicBezTo>
                    <a:pt x="138" y="11"/>
                    <a:pt x="132" y="18"/>
                    <a:pt x="130" y="15"/>
                  </a:cubicBezTo>
                  <a:close/>
                  <a:moveTo>
                    <a:pt x="87" y="48"/>
                  </a:moveTo>
                  <a:cubicBezTo>
                    <a:pt x="84" y="49"/>
                    <a:pt x="83" y="57"/>
                    <a:pt x="85" y="59"/>
                  </a:cubicBezTo>
                  <a:cubicBezTo>
                    <a:pt x="88" y="61"/>
                    <a:pt x="81" y="65"/>
                    <a:pt x="81" y="69"/>
                  </a:cubicBezTo>
                  <a:cubicBezTo>
                    <a:pt x="81" y="74"/>
                    <a:pt x="77" y="74"/>
                    <a:pt x="76" y="77"/>
                  </a:cubicBezTo>
                  <a:cubicBezTo>
                    <a:pt x="75" y="81"/>
                    <a:pt x="73" y="80"/>
                    <a:pt x="69" y="83"/>
                  </a:cubicBezTo>
                  <a:cubicBezTo>
                    <a:pt x="65" y="86"/>
                    <a:pt x="63" y="82"/>
                    <a:pt x="64" y="80"/>
                  </a:cubicBezTo>
                  <a:cubicBezTo>
                    <a:pt x="65" y="78"/>
                    <a:pt x="57" y="82"/>
                    <a:pt x="58" y="87"/>
                  </a:cubicBezTo>
                  <a:cubicBezTo>
                    <a:pt x="58" y="92"/>
                    <a:pt x="51" y="92"/>
                    <a:pt x="53" y="95"/>
                  </a:cubicBezTo>
                  <a:cubicBezTo>
                    <a:pt x="54" y="97"/>
                    <a:pt x="47" y="99"/>
                    <a:pt x="48" y="96"/>
                  </a:cubicBezTo>
                  <a:cubicBezTo>
                    <a:pt x="48" y="94"/>
                    <a:pt x="43" y="96"/>
                    <a:pt x="38" y="98"/>
                  </a:cubicBezTo>
                  <a:cubicBezTo>
                    <a:pt x="32" y="100"/>
                    <a:pt x="29" y="95"/>
                    <a:pt x="26" y="98"/>
                  </a:cubicBezTo>
                  <a:cubicBezTo>
                    <a:pt x="23" y="102"/>
                    <a:pt x="18" y="107"/>
                    <a:pt x="14" y="108"/>
                  </a:cubicBezTo>
                  <a:cubicBezTo>
                    <a:pt x="10" y="108"/>
                    <a:pt x="12" y="113"/>
                    <a:pt x="14" y="112"/>
                  </a:cubicBezTo>
                  <a:cubicBezTo>
                    <a:pt x="17" y="111"/>
                    <a:pt x="21" y="112"/>
                    <a:pt x="22" y="110"/>
                  </a:cubicBezTo>
                  <a:cubicBezTo>
                    <a:pt x="24" y="108"/>
                    <a:pt x="36" y="106"/>
                    <a:pt x="43" y="105"/>
                  </a:cubicBezTo>
                  <a:cubicBezTo>
                    <a:pt x="50" y="105"/>
                    <a:pt x="46" y="109"/>
                    <a:pt x="46" y="112"/>
                  </a:cubicBezTo>
                  <a:cubicBezTo>
                    <a:pt x="46" y="116"/>
                    <a:pt x="52" y="116"/>
                    <a:pt x="56" y="112"/>
                  </a:cubicBezTo>
                  <a:cubicBezTo>
                    <a:pt x="59" y="108"/>
                    <a:pt x="61" y="109"/>
                    <a:pt x="58" y="106"/>
                  </a:cubicBezTo>
                  <a:cubicBezTo>
                    <a:pt x="56" y="104"/>
                    <a:pt x="59" y="102"/>
                    <a:pt x="61" y="105"/>
                  </a:cubicBezTo>
                  <a:cubicBezTo>
                    <a:pt x="63" y="108"/>
                    <a:pt x="69" y="108"/>
                    <a:pt x="71" y="105"/>
                  </a:cubicBezTo>
                  <a:cubicBezTo>
                    <a:pt x="73" y="101"/>
                    <a:pt x="74" y="105"/>
                    <a:pt x="77" y="105"/>
                  </a:cubicBezTo>
                  <a:cubicBezTo>
                    <a:pt x="80" y="105"/>
                    <a:pt x="81" y="98"/>
                    <a:pt x="82" y="100"/>
                  </a:cubicBezTo>
                  <a:cubicBezTo>
                    <a:pt x="82" y="103"/>
                    <a:pt x="86" y="102"/>
                    <a:pt x="89" y="99"/>
                  </a:cubicBezTo>
                  <a:cubicBezTo>
                    <a:pt x="92" y="96"/>
                    <a:pt x="90" y="91"/>
                    <a:pt x="91" y="88"/>
                  </a:cubicBezTo>
                  <a:cubicBezTo>
                    <a:pt x="93" y="85"/>
                    <a:pt x="95" y="79"/>
                    <a:pt x="93" y="75"/>
                  </a:cubicBezTo>
                  <a:cubicBezTo>
                    <a:pt x="91" y="72"/>
                    <a:pt x="98" y="69"/>
                    <a:pt x="101" y="67"/>
                  </a:cubicBezTo>
                  <a:cubicBezTo>
                    <a:pt x="104" y="64"/>
                    <a:pt x="97" y="49"/>
                    <a:pt x="97" y="45"/>
                  </a:cubicBezTo>
                  <a:cubicBezTo>
                    <a:pt x="97" y="41"/>
                    <a:pt x="89" y="47"/>
                    <a:pt x="87" y="48"/>
                  </a:cubicBezTo>
                  <a:close/>
                  <a:moveTo>
                    <a:pt x="34" y="110"/>
                  </a:moveTo>
                  <a:cubicBezTo>
                    <a:pt x="33" y="112"/>
                    <a:pt x="31" y="111"/>
                    <a:pt x="27" y="112"/>
                  </a:cubicBezTo>
                  <a:cubicBezTo>
                    <a:pt x="23" y="113"/>
                    <a:pt x="23" y="122"/>
                    <a:pt x="26" y="123"/>
                  </a:cubicBezTo>
                  <a:cubicBezTo>
                    <a:pt x="28" y="123"/>
                    <a:pt x="29" y="123"/>
                    <a:pt x="30" y="121"/>
                  </a:cubicBezTo>
                  <a:cubicBezTo>
                    <a:pt x="31" y="118"/>
                    <a:pt x="35" y="117"/>
                    <a:pt x="37" y="118"/>
                  </a:cubicBezTo>
                  <a:cubicBezTo>
                    <a:pt x="39" y="119"/>
                    <a:pt x="42" y="114"/>
                    <a:pt x="42" y="111"/>
                  </a:cubicBezTo>
                  <a:cubicBezTo>
                    <a:pt x="42" y="107"/>
                    <a:pt x="35" y="107"/>
                    <a:pt x="34" y="110"/>
                  </a:cubicBezTo>
                  <a:close/>
                  <a:moveTo>
                    <a:pt x="18" y="119"/>
                  </a:moveTo>
                  <a:cubicBezTo>
                    <a:pt x="18" y="117"/>
                    <a:pt x="13" y="117"/>
                    <a:pt x="12" y="115"/>
                  </a:cubicBezTo>
                  <a:cubicBezTo>
                    <a:pt x="12" y="113"/>
                    <a:pt x="9" y="114"/>
                    <a:pt x="5" y="117"/>
                  </a:cubicBezTo>
                  <a:cubicBezTo>
                    <a:pt x="2" y="119"/>
                    <a:pt x="0" y="120"/>
                    <a:pt x="2" y="122"/>
                  </a:cubicBezTo>
                  <a:cubicBezTo>
                    <a:pt x="3" y="125"/>
                    <a:pt x="5" y="123"/>
                    <a:pt x="6" y="120"/>
                  </a:cubicBezTo>
                  <a:cubicBezTo>
                    <a:pt x="7" y="117"/>
                    <a:pt x="10" y="124"/>
                    <a:pt x="7" y="128"/>
                  </a:cubicBezTo>
                  <a:cubicBezTo>
                    <a:pt x="5" y="132"/>
                    <a:pt x="8" y="138"/>
                    <a:pt x="11" y="138"/>
                  </a:cubicBezTo>
                  <a:cubicBezTo>
                    <a:pt x="13" y="137"/>
                    <a:pt x="16" y="129"/>
                    <a:pt x="20" y="124"/>
                  </a:cubicBezTo>
                  <a:cubicBezTo>
                    <a:pt x="23" y="120"/>
                    <a:pt x="18" y="121"/>
                    <a:pt x="18" y="11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6" name="Freeform 110"/>
            <p:cNvSpPr>
              <a:spLocks noEditPoints="1"/>
            </p:cNvSpPr>
            <p:nvPr/>
          </p:nvSpPr>
          <p:spPr bwMode="auto">
            <a:xfrm>
              <a:off x="3349" y="872"/>
              <a:ext cx="1291" cy="891"/>
            </a:xfrm>
            <a:custGeom>
              <a:avLst/>
              <a:gdLst>
                <a:gd name="T0" fmla="*/ 459 w 483"/>
                <a:gd name="T1" fmla="*/ 62 h 334"/>
                <a:gd name="T2" fmla="*/ 435 w 483"/>
                <a:gd name="T3" fmla="*/ 45 h 334"/>
                <a:gd name="T4" fmla="*/ 416 w 483"/>
                <a:gd name="T5" fmla="*/ 18 h 334"/>
                <a:gd name="T6" fmla="*/ 388 w 483"/>
                <a:gd name="T7" fmla="*/ 1 h 334"/>
                <a:gd name="T8" fmla="*/ 369 w 483"/>
                <a:gd name="T9" fmla="*/ 15 h 334"/>
                <a:gd name="T10" fmla="*/ 353 w 483"/>
                <a:gd name="T11" fmla="*/ 38 h 334"/>
                <a:gd name="T12" fmla="*/ 329 w 483"/>
                <a:gd name="T13" fmla="*/ 52 h 334"/>
                <a:gd name="T14" fmla="*/ 344 w 483"/>
                <a:gd name="T15" fmla="*/ 62 h 334"/>
                <a:gd name="T16" fmla="*/ 343 w 483"/>
                <a:gd name="T17" fmla="*/ 75 h 334"/>
                <a:gd name="T18" fmla="*/ 301 w 483"/>
                <a:gd name="T19" fmla="*/ 90 h 334"/>
                <a:gd name="T20" fmla="*/ 271 w 483"/>
                <a:gd name="T21" fmla="*/ 116 h 334"/>
                <a:gd name="T22" fmla="*/ 224 w 483"/>
                <a:gd name="T23" fmla="*/ 118 h 334"/>
                <a:gd name="T24" fmla="*/ 172 w 483"/>
                <a:gd name="T25" fmla="*/ 111 h 334"/>
                <a:gd name="T26" fmla="*/ 150 w 483"/>
                <a:gd name="T27" fmla="*/ 89 h 334"/>
                <a:gd name="T28" fmla="*/ 129 w 483"/>
                <a:gd name="T29" fmla="*/ 64 h 334"/>
                <a:gd name="T30" fmla="*/ 109 w 483"/>
                <a:gd name="T31" fmla="*/ 46 h 334"/>
                <a:gd name="T32" fmla="*/ 98 w 483"/>
                <a:gd name="T33" fmla="*/ 54 h 334"/>
                <a:gd name="T34" fmla="*/ 79 w 483"/>
                <a:gd name="T35" fmla="*/ 69 h 334"/>
                <a:gd name="T36" fmla="*/ 63 w 483"/>
                <a:gd name="T37" fmla="*/ 86 h 334"/>
                <a:gd name="T38" fmla="*/ 55 w 483"/>
                <a:gd name="T39" fmla="*/ 107 h 334"/>
                <a:gd name="T40" fmla="*/ 37 w 483"/>
                <a:gd name="T41" fmla="*/ 125 h 334"/>
                <a:gd name="T42" fmla="*/ 14 w 483"/>
                <a:gd name="T43" fmla="*/ 132 h 334"/>
                <a:gd name="T44" fmla="*/ 0 w 483"/>
                <a:gd name="T45" fmla="*/ 143 h 334"/>
                <a:gd name="T46" fmla="*/ 10 w 483"/>
                <a:gd name="T47" fmla="*/ 166 h 334"/>
                <a:gd name="T48" fmla="*/ 28 w 483"/>
                <a:gd name="T49" fmla="*/ 181 h 334"/>
                <a:gd name="T50" fmla="*/ 42 w 483"/>
                <a:gd name="T51" fmla="*/ 176 h 334"/>
                <a:gd name="T52" fmla="*/ 40 w 483"/>
                <a:gd name="T53" fmla="*/ 197 h 334"/>
                <a:gd name="T54" fmla="*/ 40 w 483"/>
                <a:gd name="T55" fmla="*/ 217 h 334"/>
                <a:gd name="T56" fmla="*/ 55 w 483"/>
                <a:gd name="T57" fmla="*/ 230 h 334"/>
                <a:gd name="T58" fmla="*/ 98 w 483"/>
                <a:gd name="T59" fmla="*/ 247 h 334"/>
                <a:gd name="T60" fmla="*/ 116 w 483"/>
                <a:gd name="T61" fmla="*/ 252 h 334"/>
                <a:gd name="T62" fmla="*/ 130 w 483"/>
                <a:gd name="T63" fmla="*/ 248 h 334"/>
                <a:gd name="T64" fmla="*/ 149 w 483"/>
                <a:gd name="T65" fmla="*/ 243 h 334"/>
                <a:gd name="T66" fmla="*/ 173 w 483"/>
                <a:gd name="T67" fmla="*/ 243 h 334"/>
                <a:gd name="T68" fmla="*/ 186 w 483"/>
                <a:gd name="T69" fmla="*/ 251 h 334"/>
                <a:gd name="T70" fmla="*/ 182 w 483"/>
                <a:gd name="T71" fmla="*/ 282 h 334"/>
                <a:gd name="T72" fmla="*/ 195 w 483"/>
                <a:gd name="T73" fmla="*/ 299 h 334"/>
                <a:gd name="T74" fmla="*/ 212 w 483"/>
                <a:gd name="T75" fmla="*/ 307 h 334"/>
                <a:gd name="T76" fmla="*/ 225 w 483"/>
                <a:gd name="T77" fmla="*/ 294 h 334"/>
                <a:gd name="T78" fmla="*/ 251 w 483"/>
                <a:gd name="T79" fmla="*/ 292 h 334"/>
                <a:gd name="T80" fmla="*/ 267 w 483"/>
                <a:gd name="T81" fmla="*/ 303 h 334"/>
                <a:gd name="T82" fmla="*/ 280 w 483"/>
                <a:gd name="T83" fmla="*/ 314 h 334"/>
                <a:gd name="T84" fmla="*/ 317 w 483"/>
                <a:gd name="T85" fmla="*/ 294 h 334"/>
                <a:gd name="T86" fmla="*/ 345 w 483"/>
                <a:gd name="T87" fmla="*/ 279 h 334"/>
                <a:gd name="T88" fmla="*/ 359 w 483"/>
                <a:gd name="T89" fmla="*/ 263 h 334"/>
                <a:gd name="T90" fmla="*/ 373 w 483"/>
                <a:gd name="T91" fmla="*/ 246 h 334"/>
                <a:gd name="T92" fmla="*/ 376 w 483"/>
                <a:gd name="T93" fmla="*/ 230 h 334"/>
                <a:gd name="T94" fmla="*/ 372 w 483"/>
                <a:gd name="T95" fmla="*/ 219 h 334"/>
                <a:gd name="T96" fmla="*/ 370 w 483"/>
                <a:gd name="T97" fmla="*/ 207 h 334"/>
                <a:gd name="T98" fmla="*/ 360 w 483"/>
                <a:gd name="T99" fmla="*/ 180 h 334"/>
                <a:gd name="T100" fmla="*/ 382 w 483"/>
                <a:gd name="T101" fmla="*/ 167 h 334"/>
                <a:gd name="T102" fmla="*/ 354 w 483"/>
                <a:gd name="T103" fmla="*/ 159 h 334"/>
                <a:gd name="T104" fmla="*/ 365 w 483"/>
                <a:gd name="T105" fmla="*/ 137 h 334"/>
                <a:gd name="T106" fmla="*/ 378 w 483"/>
                <a:gd name="T107" fmla="*/ 149 h 334"/>
                <a:gd name="T108" fmla="*/ 414 w 483"/>
                <a:gd name="T109" fmla="*/ 128 h 334"/>
                <a:gd name="T110" fmla="*/ 432 w 483"/>
                <a:gd name="T111" fmla="*/ 120 h 334"/>
                <a:gd name="T112" fmla="*/ 452 w 483"/>
                <a:gd name="T113" fmla="*/ 112 h 334"/>
                <a:gd name="T114" fmla="*/ 454 w 483"/>
                <a:gd name="T115" fmla="*/ 91 h 334"/>
                <a:gd name="T116" fmla="*/ 476 w 483"/>
                <a:gd name="T117" fmla="*/ 76 h 334"/>
                <a:gd name="T118" fmla="*/ 368 w 483"/>
                <a:gd name="T119" fmla="*/ 298 h 334"/>
                <a:gd name="T120" fmla="*/ 271 w 483"/>
                <a:gd name="T121" fmla="*/ 32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3" h="334">
                  <a:moveTo>
                    <a:pt x="480" y="59"/>
                  </a:moveTo>
                  <a:cubicBezTo>
                    <a:pt x="480" y="55"/>
                    <a:pt x="475" y="57"/>
                    <a:pt x="474" y="58"/>
                  </a:cubicBezTo>
                  <a:cubicBezTo>
                    <a:pt x="472" y="59"/>
                    <a:pt x="467" y="58"/>
                    <a:pt x="466" y="61"/>
                  </a:cubicBezTo>
                  <a:cubicBezTo>
                    <a:pt x="464" y="63"/>
                    <a:pt x="462" y="62"/>
                    <a:pt x="459" y="62"/>
                  </a:cubicBezTo>
                  <a:cubicBezTo>
                    <a:pt x="455" y="63"/>
                    <a:pt x="451" y="61"/>
                    <a:pt x="451" y="59"/>
                  </a:cubicBezTo>
                  <a:cubicBezTo>
                    <a:pt x="451" y="57"/>
                    <a:pt x="449" y="55"/>
                    <a:pt x="449" y="52"/>
                  </a:cubicBezTo>
                  <a:cubicBezTo>
                    <a:pt x="449" y="50"/>
                    <a:pt x="446" y="51"/>
                    <a:pt x="443" y="48"/>
                  </a:cubicBezTo>
                  <a:cubicBezTo>
                    <a:pt x="441" y="46"/>
                    <a:pt x="436" y="44"/>
                    <a:pt x="435" y="45"/>
                  </a:cubicBezTo>
                  <a:cubicBezTo>
                    <a:pt x="434" y="45"/>
                    <a:pt x="432" y="42"/>
                    <a:pt x="427" y="42"/>
                  </a:cubicBezTo>
                  <a:cubicBezTo>
                    <a:pt x="423" y="42"/>
                    <a:pt x="424" y="39"/>
                    <a:pt x="424" y="38"/>
                  </a:cubicBezTo>
                  <a:cubicBezTo>
                    <a:pt x="425" y="36"/>
                    <a:pt x="421" y="31"/>
                    <a:pt x="420" y="28"/>
                  </a:cubicBezTo>
                  <a:cubicBezTo>
                    <a:pt x="420" y="25"/>
                    <a:pt x="417" y="24"/>
                    <a:pt x="416" y="18"/>
                  </a:cubicBezTo>
                  <a:cubicBezTo>
                    <a:pt x="414" y="12"/>
                    <a:pt x="411" y="14"/>
                    <a:pt x="412" y="11"/>
                  </a:cubicBezTo>
                  <a:cubicBezTo>
                    <a:pt x="412" y="8"/>
                    <a:pt x="408" y="7"/>
                    <a:pt x="407" y="5"/>
                  </a:cubicBezTo>
                  <a:cubicBezTo>
                    <a:pt x="405" y="3"/>
                    <a:pt x="400" y="4"/>
                    <a:pt x="397" y="2"/>
                  </a:cubicBezTo>
                  <a:cubicBezTo>
                    <a:pt x="393" y="0"/>
                    <a:pt x="391" y="2"/>
                    <a:pt x="388" y="1"/>
                  </a:cubicBezTo>
                  <a:cubicBezTo>
                    <a:pt x="384" y="0"/>
                    <a:pt x="377" y="2"/>
                    <a:pt x="376" y="2"/>
                  </a:cubicBezTo>
                  <a:cubicBezTo>
                    <a:pt x="375" y="2"/>
                    <a:pt x="369" y="0"/>
                    <a:pt x="366" y="5"/>
                  </a:cubicBezTo>
                  <a:cubicBezTo>
                    <a:pt x="362" y="9"/>
                    <a:pt x="365" y="9"/>
                    <a:pt x="366" y="9"/>
                  </a:cubicBezTo>
                  <a:cubicBezTo>
                    <a:pt x="368" y="9"/>
                    <a:pt x="368" y="14"/>
                    <a:pt x="369" y="15"/>
                  </a:cubicBezTo>
                  <a:cubicBezTo>
                    <a:pt x="369" y="16"/>
                    <a:pt x="366" y="19"/>
                    <a:pt x="365" y="19"/>
                  </a:cubicBezTo>
                  <a:cubicBezTo>
                    <a:pt x="364" y="19"/>
                    <a:pt x="361" y="25"/>
                    <a:pt x="360" y="27"/>
                  </a:cubicBezTo>
                  <a:cubicBezTo>
                    <a:pt x="360" y="29"/>
                    <a:pt x="356" y="33"/>
                    <a:pt x="356" y="35"/>
                  </a:cubicBezTo>
                  <a:cubicBezTo>
                    <a:pt x="357" y="37"/>
                    <a:pt x="354" y="38"/>
                    <a:pt x="353" y="38"/>
                  </a:cubicBezTo>
                  <a:cubicBezTo>
                    <a:pt x="351" y="39"/>
                    <a:pt x="347" y="42"/>
                    <a:pt x="345" y="43"/>
                  </a:cubicBezTo>
                  <a:cubicBezTo>
                    <a:pt x="344" y="43"/>
                    <a:pt x="338" y="42"/>
                    <a:pt x="337" y="40"/>
                  </a:cubicBezTo>
                  <a:cubicBezTo>
                    <a:pt x="337" y="40"/>
                    <a:pt x="336" y="39"/>
                    <a:pt x="336" y="39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29" y="56"/>
                    <a:pt x="324" y="57"/>
                    <a:pt x="328" y="60"/>
                  </a:cubicBezTo>
                  <a:cubicBezTo>
                    <a:pt x="331" y="63"/>
                    <a:pt x="331" y="61"/>
                    <a:pt x="336" y="61"/>
                  </a:cubicBezTo>
                  <a:cubicBezTo>
                    <a:pt x="341" y="61"/>
                    <a:pt x="343" y="64"/>
                    <a:pt x="344" y="62"/>
                  </a:cubicBezTo>
                  <a:cubicBezTo>
                    <a:pt x="345" y="59"/>
                    <a:pt x="349" y="58"/>
                    <a:pt x="351" y="61"/>
                  </a:cubicBezTo>
                  <a:cubicBezTo>
                    <a:pt x="354" y="64"/>
                    <a:pt x="362" y="69"/>
                    <a:pt x="362" y="72"/>
                  </a:cubicBezTo>
                  <a:cubicBezTo>
                    <a:pt x="361" y="74"/>
                    <a:pt x="357" y="74"/>
                    <a:pt x="353" y="73"/>
                  </a:cubicBezTo>
                  <a:cubicBezTo>
                    <a:pt x="350" y="72"/>
                    <a:pt x="346" y="75"/>
                    <a:pt x="343" y="75"/>
                  </a:cubicBezTo>
                  <a:cubicBezTo>
                    <a:pt x="340" y="75"/>
                    <a:pt x="336" y="76"/>
                    <a:pt x="333" y="79"/>
                  </a:cubicBezTo>
                  <a:cubicBezTo>
                    <a:pt x="330" y="82"/>
                    <a:pt x="331" y="85"/>
                    <a:pt x="326" y="86"/>
                  </a:cubicBezTo>
                  <a:cubicBezTo>
                    <a:pt x="321" y="86"/>
                    <a:pt x="319" y="86"/>
                    <a:pt x="314" y="89"/>
                  </a:cubicBezTo>
                  <a:cubicBezTo>
                    <a:pt x="309" y="93"/>
                    <a:pt x="303" y="91"/>
                    <a:pt x="301" y="90"/>
                  </a:cubicBezTo>
                  <a:cubicBezTo>
                    <a:pt x="299" y="89"/>
                    <a:pt x="295" y="89"/>
                    <a:pt x="293" y="92"/>
                  </a:cubicBezTo>
                  <a:cubicBezTo>
                    <a:pt x="291" y="96"/>
                    <a:pt x="296" y="98"/>
                    <a:pt x="295" y="102"/>
                  </a:cubicBezTo>
                  <a:cubicBezTo>
                    <a:pt x="295" y="106"/>
                    <a:pt x="290" y="105"/>
                    <a:pt x="286" y="109"/>
                  </a:cubicBezTo>
                  <a:cubicBezTo>
                    <a:pt x="281" y="114"/>
                    <a:pt x="275" y="116"/>
                    <a:pt x="271" y="116"/>
                  </a:cubicBezTo>
                  <a:cubicBezTo>
                    <a:pt x="267" y="115"/>
                    <a:pt x="260" y="113"/>
                    <a:pt x="253" y="116"/>
                  </a:cubicBezTo>
                  <a:cubicBezTo>
                    <a:pt x="246" y="119"/>
                    <a:pt x="242" y="124"/>
                    <a:pt x="239" y="123"/>
                  </a:cubicBezTo>
                  <a:cubicBezTo>
                    <a:pt x="236" y="123"/>
                    <a:pt x="236" y="120"/>
                    <a:pt x="233" y="120"/>
                  </a:cubicBezTo>
                  <a:cubicBezTo>
                    <a:pt x="229" y="121"/>
                    <a:pt x="227" y="120"/>
                    <a:pt x="224" y="118"/>
                  </a:cubicBezTo>
                  <a:cubicBezTo>
                    <a:pt x="222" y="117"/>
                    <a:pt x="220" y="119"/>
                    <a:pt x="216" y="116"/>
                  </a:cubicBezTo>
                  <a:cubicBezTo>
                    <a:pt x="212" y="113"/>
                    <a:pt x="204" y="114"/>
                    <a:pt x="201" y="113"/>
                  </a:cubicBezTo>
                  <a:cubicBezTo>
                    <a:pt x="198" y="113"/>
                    <a:pt x="186" y="113"/>
                    <a:pt x="182" y="113"/>
                  </a:cubicBezTo>
                  <a:cubicBezTo>
                    <a:pt x="178" y="112"/>
                    <a:pt x="172" y="114"/>
                    <a:pt x="172" y="111"/>
                  </a:cubicBezTo>
                  <a:cubicBezTo>
                    <a:pt x="171" y="109"/>
                    <a:pt x="168" y="108"/>
                    <a:pt x="167" y="103"/>
                  </a:cubicBezTo>
                  <a:cubicBezTo>
                    <a:pt x="166" y="99"/>
                    <a:pt x="163" y="97"/>
                    <a:pt x="161" y="96"/>
                  </a:cubicBezTo>
                  <a:cubicBezTo>
                    <a:pt x="158" y="96"/>
                    <a:pt x="158" y="93"/>
                    <a:pt x="156" y="93"/>
                  </a:cubicBezTo>
                  <a:cubicBezTo>
                    <a:pt x="154" y="93"/>
                    <a:pt x="153" y="89"/>
                    <a:pt x="150" y="89"/>
                  </a:cubicBezTo>
                  <a:cubicBezTo>
                    <a:pt x="146" y="89"/>
                    <a:pt x="133" y="88"/>
                    <a:pt x="131" y="85"/>
                  </a:cubicBezTo>
                  <a:cubicBezTo>
                    <a:pt x="130" y="82"/>
                    <a:pt x="133" y="81"/>
                    <a:pt x="133" y="78"/>
                  </a:cubicBezTo>
                  <a:cubicBezTo>
                    <a:pt x="133" y="75"/>
                    <a:pt x="135" y="71"/>
                    <a:pt x="134" y="70"/>
                  </a:cubicBezTo>
                  <a:cubicBezTo>
                    <a:pt x="132" y="69"/>
                    <a:pt x="130" y="66"/>
                    <a:pt x="129" y="64"/>
                  </a:cubicBezTo>
                  <a:cubicBezTo>
                    <a:pt x="129" y="62"/>
                    <a:pt x="125" y="59"/>
                    <a:pt x="123" y="58"/>
                  </a:cubicBezTo>
                  <a:cubicBezTo>
                    <a:pt x="120" y="58"/>
                    <a:pt x="118" y="57"/>
                    <a:pt x="115" y="54"/>
                  </a:cubicBezTo>
                  <a:cubicBezTo>
                    <a:pt x="113" y="52"/>
                    <a:pt x="111" y="52"/>
                    <a:pt x="110" y="47"/>
                  </a:cubicBezTo>
                  <a:cubicBezTo>
                    <a:pt x="109" y="47"/>
                    <a:pt x="109" y="46"/>
                    <a:pt x="109" y="46"/>
                  </a:cubicBezTo>
                  <a:cubicBezTo>
                    <a:pt x="108" y="46"/>
                    <a:pt x="107" y="46"/>
                    <a:pt x="106" y="46"/>
                  </a:cubicBezTo>
                  <a:cubicBezTo>
                    <a:pt x="106" y="46"/>
                    <a:pt x="105" y="45"/>
                    <a:pt x="104" y="44"/>
                  </a:cubicBezTo>
                  <a:cubicBezTo>
                    <a:pt x="103" y="47"/>
                    <a:pt x="101" y="48"/>
                    <a:pt x="101" y="50"/>
                  </a:cubicBezTo>
                  <a:cubicBezTo>
                    <a:pt x="101" y="52"/>
                    <a:pt x="100" y="54"/>
                    <a:pt x="98" y="54"/>
                  </a:cubicBezTo>
                  <a:cubicBezTo>
                    <a:pt x="95" y="54"/>
                    <a:pt x="93" y="56"/>
                    <a:pt x="93" y="60"/>
                  </a:cubicBezTo>
                  <a:cubicBezTo>
                    <a:pt x="92" y="64"/>
                    <a:pt x="95" y="65"/>
                    <a:pt x="94" y="66"/>
                  </a:cubicBezTo>
                  <a:cubicBezTo>
                    <a:pt x="93" y="68"/>
                    <a:pt x="88" y="70"/>
                    <a:pt x="86" y="69"/>
                  </a:cubicBezTo>
                  <a:cubicBezTo>
                    <a:pt x="85" y="68"/>
                    <a:pt x="81" y="69"/>
                    <a:pt x="79" y="69"/>
                  </a:cubicBezTo>
                  <a:cubicBezTo>
                    <a:pt x="76" y="68"/>
                    <a:pt x="74" y="65"/>
                    <a:pt x="73" y="69"/>
                  </a:cubicBezTo>
                  <a:cubicBezTo>
                    <a:pt x="73" y="72"/>
                    <a:pt x="67" y="83"/>
                    <a:pt x="68" y="84"/>
                  </a:cubicBezTo>
                  <a:cubicBezTo>
                    <a:pt x="70" y="85"/>
                    <a:pt x="71" y="88"/>
                    <a:pt x="68" y="88"/>
                  </a:cubicBezTo>
                  <a:cubicBezTo>
                    <a:pt x="66" y="88"/>
                    <a:pt x="64" y="88"/>
                    <a:pt x="63" y="86"/>
                  </a:cubicBezTo>
                  <a:cubicBezTo>
                    <a:pt x="61" y="85"/>
                    <a:pt x="58" y="88"/>
                    <a:pt x="55" y="88"/>
                  </a:cubicBezTo>
                  <a:cubicBezTo>
                    <a:pt x="54" y="88"/>
                    <a:pt x="49" y="90"/>
                    <a:pt x="50" y="91"/>
                  </a:cubicBezTo>
                  <a:cubicBezTo>
                    <a:pt x="52" y="92"/>
                    <a:pt x="52" y="96"/>
                    <a:pt x="52" y="98"/>
                  </a:cubicBezTo>
                  <a:cubicBezTo>
                    <a:pt x="52" y="100"/>
                    <a:pt x="56" y="105"/>
                    <a:pt x="55" y="107"/>
                  </a:cubicBezTo>
                  <a:cubicBezTo>
                    <a:pt x="55" y="109"/>
                    <a:pt x="51" y="111"/>
                    <a:pt x="51" y="113"/>
                  </a:cubicBezTo>
                  <a:cubicBezTo>
                    <a:pt x="51" y="115"/>
                    <a:pt x="52" y="117"/>
                    <a:pt x="51" y="118"/>
                  </a:cubicBezTo>
                  <a:cubicBezTo>
                    <a:pt x="49" y="119"/>
                    <a:pt x="45" y="120"/>
                    <a:pt x="43" y="122"/>
                  </a:cubicBezTo>
                  <a:cubicBezTo>
                    <a:pt x="42" y="123"/>
                    <a:pt x="38" y="123"/>
                    <a:pt x="37" y="125"/>
                  </a:cubicBezTo>
                  <a:cubicBezTo>
                    <a:pt x="36" y="127"/>
                    <a:pt x="35" y="129"/>
                    <a:pt x="31" y="129"/>
                  </a:cubicBezTo>
                  <a:cubicBezTo>
                    <a:pt x="28" y="128"/>
                    <a:pt x="26" y="128"/>
                    <a:pt x="24" y="131"/>
                  </a:cubicBezTo>
                  <a:cubicBezTo>
                    <a:pt x="21" y="134"/>
                    <a:pt x="20" y="133"/>
                    <a:pt x="19" y="134"/>
                  </a:cubicBezTo>
                  <a:cubicBezTo>
                    <a:pt x="17" y="135"/>
                    <a:pt x="15" y="133"/>
                    <a:pt x="14" y="132"/>
                  </a:cubicBezTo>
                  <a:cubicBezTo>
                    <a:pt x="12" y="132"/>
                    <a:pt x="10" y="134"/>
                    <a:pt x="9" y="134"/>
                  </a:cubicBezTo>
                  <a:cubicBezTo>
                    <a:pt x="7" y="134"/>
                    <a:pt x="6" y="136"/>
                    <a:pt x="4" y="137"/>
                  </a:cubicBezTo>
                  <a:cubicBezTo>
                    <a:pt x="3" y="137"/>
                    <a:pt x="1" y="137"/>
                    <a:pt x="1" y="139"/>
                  </a:cubicBezTo>
                  <a:cubicBezTo>
                    <a:pt x="1" y="140"/>
                    <a:pt x="1" y="142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0"/>
                    <a:pt x="8" y="153"/>
                    <a:pt x="9" y="155"/>
                  </a:cubicBezTo>
                  <a:cubicBezTo>
                    <a:pt x="9" y="158"/>
                    <a:pt x="10" y="166"/>
                    <a:pt x="10" y="166"/>
                  </a:cubicBezTo>
                  <a:cubicBezTo>
                    <a:pt x="10" y="166"/>
                    <a:pt x="10" y="166"/>
                    <a:pt x="10" y="166"/>
                  </a:cubicBezTo>
                  <a:cubicBezTo>
                    <a:pt x="13" y="168"/>
                    <a:pt x="17" y="171"/>
                    <a:pt x="17" y="172"/>
                  </a:cubicBezTo>
                  <a:cubicBezTo>
                    <a:pt x="17" y="173"/>
                    <a:pt x="18" y="176"/>
                    <a:pt x="22" y="178"/>
                  </a:cubicBezTo>
                  <a:cubicBezTo>
                    <a:pt x="24" y="179"/>
                    <a:pt x="26" y="180"/>
                    <a:pt x="28" y="181"/>
                  </a:cubicBezTo>
                  <a:cubicBezTo>
                    <a:pt x="28" y="181"/>
                    <a:pt x="28" y="180"/>
                    <a:pt x="28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2" y="181"/>
                    <a:pt x="33" y="182"/>
                  </a:cubicBezTo>
                  <a:cubicBezTo>
                    <a:pt x="34" y="179"/>
                    <a:pt x="39" y="176"/>
                    <a:pt x="42" y="176"/>
                  </a:cubicBezTo>
                  <a:cubicBezTo>
                    <a:pt x="45" y="177"/>
                    <a:pt x="52" y="182"/>
                    <a:pt x="52" y="184"/>
                  </a:cubicBezTo>
                  <a:cubicBezTo>
                    <a:pt x="51" y="186"/>
                    <a:pt x="46" y="193"/>
                    <a:pt x="43" y="194"/>
                  </a:cubicBezTo>
                  <a:cubicBezTo>
                    <a:pt x="43" y="194"/>
                    <a:pt x="41" y="194"/>
                    <a:pt x="40" y="194"/>
                  </a:cubicBezTo>
                  <a:cubicBezTo>
                    <a:pt x="40" y="195"/>
                    <a:pt x="40" y="196"/>
                    <a:pt x="40" y="197"/>
                  </a:cubicBezTo>
                  <a:cubicBezTo>
                    <a:pt x="40" y="199"/>
                    <a:pt x="42" y="201"/>
                    <a:pt x="44" y="204"/>
                  </a:cubicBezTo>
                  <a:cubicBezTo>
                    <a:pt x="46" y="207"/>
                    <a:pt x="41" y="209"/>
                    <a:pt x="39" y="207"/>
                  </a:cubicBezTo>
                  <a:cubicBezTo>
                    <a:pt x="37" y="205"/>
                    <a:pt x="36" y="209"/>
                    <a:pt x="37" y="210"/>
                  </a:cubicBezTo>
                  <a:cubicBezTo>
                    <a:pt x="39" y="212"/>
                    <a:pt x="38" y="216"/>
                    <a:pt x="40" y="217"/>
                  </a:cubicBezTo>
                  <a:cubicBezTo>
                    <a:pt x="42" y="217"/>
                    <a:pt x="44" y="221"/>
                    <a:pt x="47" y="221"/>
                  </a:cubicBezTo>
                  <a:cubicBezTo>
                    <a:pt x="49" y="221"/>
                    <a:pt x="52" y="226"/>
                    <a:pt x="52" y="226"/>
                  </a:cubicBezTo>
                  <a:cubicBezTo>
                    <a:pt x="52" y="226"/>
                    <a:pt x="55" y="228"/>
                    <a:pt x="55" y="229"/>
                  </a:cubicBezTo>
                  <a:cubicBezTo>
                    <a:pt x="55" y="229"/>
                    <a:pt x="55" y="229"/>
                    <a:pt x="55" y="230"/>
                  </a:cubicBezTo>
                  <a:cubicBezTo>
                    <a:pt x="58" y="229"/>
                    <a:pt x="60" y="229"/>
                    <a:pt x="60" y="228"/>
                  </a:cubicBezTo>
                  <a:cubicBezTo>
                    <a:pt x="60" y="227"/>
                    <a:pt x="64" y="227"/>
                    <a:pt x="66" y="229"/>
                  </a:cubicBezTo>
                  <a:cubicBezTo>
                    <a:pt x="69" y="232"/>
                    <a:pt x="79" y="238"/>
                    <a:pt x="83" y="241"/>
                  </a:cubicBezTo>
                  <a:cubicBezTo>
                    <a:pt x="86" y="244"/>
                    <a:pt x="95" y="248"/>
                    <a:pt x="98" y="247"/>
                  </a:cubicBezTo>
                  <a:cubicBezTo>
                    <a:pt x="101" y="247"/>
                    <a:pt x="104" y="250"/>
                    <a:pt x="109" y="249"/>
                  </a:cubicBezTo>
                  <a:cubicBezTo>
                    <a:pt x="109" y="249"/>
                    <a:pt x="110" y="249"/>
                    <a:pt x="111" y="249"/>
                  </a:cubicBezTo>
                  <a:cubicBezTo>
                    <a:pt x="111" y="249"/>
                    <a:pt x="112" y="249"/>
                    <a:pt x="113" y="247"/>
                  </a:cubicBezTo>
                  <a:cubicBezTo>
                    <a:pt x="114" y="246"/>
                    <a:pt x="116" y="249"/>
                    <a:pt x="116" y="252"/>
                  </a:cubicBezTo>
                  <a:cubicBezTo>
                    <a:pt x="115" y="253"/>
                    <a:pt x="116" y="254"/>
                    <a:pt x="116" y="255"/>
                  </a:cubicBezTo>
                  <a:cubicBezTo>
                    <a:pt x="117" y="254"/>
                    <a:pt x="118" y="253"/>
                    <a:pt x="118" y="252"/>
                  </a:cubicBezTo>
                  <a:cubicBezTo>
                    <a:pt x="120" y="248"/>
                    <a:pt x="122" y="248"/>
                    <a:pt x="124" y="247"/>
                  </a:cubicBezTo>
                  <a:cubicBezTo>
                    <a:pt x="125" y="245"/>
                    <a:pt x="127" y="246"/>
                    <a:pt x="130" y="248"/>
                  </a:cubicBezTo>
                  <a:cubicBezTo>
                    <a:pt x="134" y="249"/>
                    <a:pt x="135" y="246"/>
                    <a:pt x="140" y="250"/>
                  </a:cubicBezTo>
                  <a:cubicBezTo>
                    <a:pt x="141" y="250"/>
                    <a:pt x="142" y="249"/>
                    <a:pt x="142" y="249"/>
                  </a:cubicBezTo>
                  <a:cubicBezTo>
                    <a:pt x="143" y="249"/>
                    <a:pt x="145" y="247"/>
                    <a:pt x="146" y="246"/>
                  </a:cubicBezTo>
                  <a:cubicBezTo>
                    <a:pt x="148" y="244"/>
                    <a:pt x="148" y="242"/>
                    <a:pt x="149" y="243"/>
                  </a:cubicBezTo>
                  <a:cubicBezTo>
                    <a:pt x="151" y="243"/>
                    <a:pt x="152" y="240"/>
                    <a:pt x="156" y="238"/>
                  </a:cubicBezTo>
                  <a:cubicBezTo>
                    <a:pt x="161" y="236"/>
                    <a:pt x="164" y="240"/>
                    <a:pt x="166" y="238"/>
                  </a:cubicBezTo>
                  <a:cubicBezTo>
                    <a:pt x="168" y="236"/>
                    <a:pt x="170" y="236"/>
                    <a:pt x="170" y="237"/>
                  </a:cubicBezTo>
                  <a:cubicBezTo>
                    <a:pt x="170" y="239"/>
                    <a:pt x="173" y="241"/>
                    <a:pt x="173" y="243"/>
                  </a:cubicBezTo>
                  <a:cubicBezTo>
                    <a:pt x="174" y="244"/>
                    <a:pt x="177" y="245"/>
                    <a:pt x="178" y="245"/>
                  </a:cubicBezTo>
                  <a:cubicBezTo>
                    <a:pt x="178" y="245"/>
                    <a:pt x="179" y="245"/>
                    <a:pt x="179" y="244"/>
                  </a:cubicBezTo>
                  <a:cubicBezTo>
                    <a:pt x="181" y="243"/>
                    <a:pt x="185" y="245"/>
                    <a:pt x="185" y="247"/>
                  </a:cubicBezTo>
                  <a:cubicBezTo>
                    <a:pt x="185" y="249"/>
                    <a:pt x="185" y="251"/>
                    <a:pt x="186" y="251"/>
                  </a:cubicBezTo>
                  <a:cubicBezTo>
                    <a:pt x="188" y="251"/>
                    <a:pt x="190" y="251"/>
                    <a:pt x="190" y="255"/>
                  </a:cubicBezTo>
                  <a:cubicBezTo>
                    <a:pt x="190" y="259"/>
                    <a:pt x="191" y="264"/>
                    <a:pt x="188" y="267"/>
                  </a:cubicBezTo>
                  <a:cubicBezTo>
                    <a:pt x="184" y="270"/>
                    <a:pt x="180" y="276"/>
                    <a:pt x="181" y="278"/>
                  </a:cubicBezTo>
                  <a:cubicBezTo>
                    <a:pt x="182" y="280"/>
                    <a:pt x="180" y="283"/>
                    <a:pt x="182" y="282"/>
                  </a:cubicBezTo>
                  <a:cubicBezTo>
                    <a:pt x="185" y="281"/>
                    <a:pt x="191" y="282"/>
                    <a:pt x="190" y="283"/>
                  </a:cubicBezTo>
                  <a:cubicBezTo>
                    <a:pt x="189" y="285"/>
                    <a:pt x="190" y="290"/>
                    <a:pt x="192" y="290"/>
                  </a:cubicBezTo>
                  <a:cubicBezTo>
                    <a:pt x="195" y="290"/>
                    <a:pt x="196" y="292"/>
                    <a:pt x="195" y="294"/>
                  </a:cubicBezTo>
                  <a:cubicBezTo>
                    <a:pt x="195" y="296"/>
                    <a:pt x="193" y="299"/>
                    <a:pt x="195" y="299"/>
                  </a:cubicBezTo>
                  <a:cubicBezTo>
                    <a:pt x="197" y="299"/>
                    <a:pt x="200" y="299"/>
                    <a:pt x="200" y="301"/>
                  </a:cubicBezTo>
                  <a:cubicBezTo>
                    <a:pt x="199" y="303"/>
                    <a:pt x="201" y="305"/>
                    <a:pt x="205" y="304"/>
                  </a:cubicBezTo>
                  <a:cubicBezTo>
                    <a:pt x="207" y="303"/>
                    <a:pt x="208" y="302"/>
                    <a:pt x="208" y="303"/>
                  </a:cubicBezTo>
                  <a:cubicBezTo>
                    <a:pt x="210" y="303"/>
                    <a:pt x="210" y="306"/>
                    <a:pt x="212" y="307"/>
                  </a:cubicBezTo>
                  <a:cubicBezTo>
                    <a:pt x="215" y="307"/>
                    <a:pt x="214" y="301"/>
                    <a:pt x="213" y="300"/>
                  </a:cubicBezTo>
                  <a:cubicBezTo>
                    <a:pt x="212" y="300"/>
                    <a:pt x="213" y="295"/>
                    <a:pt x="214" y="296"/>
                  </a:cubicBezTo>
                  <a:cubicBezTo>
                    <a:pt x="215" y="297"/>
                    <a:pt x="218" y="296"/>
                    <a:pt x="219" y="294"/>
                  </a:cubicBezTo>
                  <a:cubicBezTo>
                    <a:pt x="221" y="293"/>
                    <a:pt x="224" y="296"/>
                    <a:pt x="225" y="294"/>
                  </a:cubicBezTo>
                  <a:cubicBezTo>
                    <a:pt x="227" y="292"/>
                    <a:pt x="229" y="295"/>
                    <a:pt x="232" y="294"/>
                  </a:cubicBezTo>
                  <a:cubicBezTo>
                    <a:pt x="235" y="292"/>
                    <a:pt x="236" y="295"/>
                    <a:pt x="238" y="293"/>
                  </a:cubicBezTo>
                  <a:cubicBezTo>
                    <a:pt x="239" y="291"/>
                    <a:pt x="243" y="288"/>
                    <a:pt x="244" y="289"/>
                  </a:cubicBezTo>
                  <a:cubicBezTo>
                    <a:pt x="245" y="290"/>
                    <a:pt x="246" y="292"/>
                    <a:pt x="251" y="292"/>
                  </a:cubicBezTo>
                  <a:cubicBezTo>
                    <a:pt x="256" y="293"/>
                    <a:pt x="253" y="295"/>
                    <a:pt x="253" y="297"/>
                  </a:cubicBezTo>
                  <a:cubicBezTo>
                    <a:pt x="253" y="299"/>
                    <a:pt x="259" y="303"/>
                    <a:pt x="261" y="303"/>
                  </a:cubicBezTo>
                  <a:cubicBezTo>
                    <a:pt x="261" y="303"/>
                    <a:pt x="262" y="304"/>
                    <a:pt x="263" y="304"/>
                  </a:cubicBezTo>
                  <a:cubicBezTo>
                    <a:pt x="264" y="304"/>
                    <a:pt x="267" y="305"/>
                    <a:pt x="267" y="303"/>
                  </a:cubicBezTo>
                  <a:cubicBezTo>
                    <a:pt x="268" y="301"/>
                    <a:pt x="271" y="301"/>
                    <a:pt x="272" y="303"/>
                  </a:cubicBezTo>
                  <a:cubicBezTo>
                    <a:pt x="273" y="305"/>
                    <a:pt x="274" y="305"/>
                    <a:pt x="276" y="303"/>
                  </a:cubicBezTo>
                  <a:cubicBezTo>
                    <a:pt x="279" y="301"/>
                    <a:pt x="280" y="305"/>
                    <a:pt x="279" y="307"/>
                  </a:cubicBezTo>
                  <a:cubicBezTo>
                    <a:pt x="277" y="308"/>
                    <a:pt x="278" y="311"/>
                    <a:pt x="280" y="314"/>
                  </a:cubicBezTo>
                  <a:cubicBezTo>
                    <a:pt x="283" y="316"/>
                    <a:pt x="283" y="312"/>
                    <a:pt x="283" y="310"/>
                  </a:cubicBezTo>
                  <a:cubicBezTo>
                    <a:pt x="282" y="308"/>
                    <a:pt x="286" y="306"/>
                    <a:pt x="294" y="303"/>
                  </a:cubicBezTo>
                  <a:cubicBezTo>
                    <a:pt x="301" y="301"/>
                    <a:pt x="309" y="295"/>
                    <a:pt x="310" y="294"/>
                  </a:cubicBezTo>
                  <a:cubicBezTo>
                    <a:pt x="310" y="293"/>
                    <a:pt x="315" y="296"/>
                    <a:pt x="317" y="294"/>
                  </a:cubicBezTo>
                  <a:cubicBezTo>
                    <a:pt x="320" y="293"/>
                    <a:pt x="329" y="292"/>
                    <a:pt x="331" y="292"/>
                  </a:cubicBezTo>
                  <a:cubicBezTo>
                    <a:pt x="334" y="292"/>
                    <a:pt x="334" y="290"/>
                    <a:pt x="336" y="288"/>
                  </a:cubicBezTo>
                  <a:cubicBezTo>
                    <a:pt x="339" y="286"/>
                    <a:pt x="338" y="285"/>
                    <a:pt x="341" y="284"/>
                  </a:cubicBezTo>
                  <a:cubicBezTo>
                    <a:pt x="344" y="283"/>
                    <a:pt x="345" y="281"/>
                    <a:pt x="345" y="279"/>
                  </a:cubicBezTo>
                  <a:cubicBezTo>
                    <a:pt x="345" y="278"/>
                    <a:pt x="351" y="277"/>
                    <a:pt x="351" y="276"/>
                  </a:cubicBezTo>
                  <a:cubicBezTo>
                    <a:pt x="351" y="274"/>
                    <a:pt x="355" y="274"/>
                    <a:pt x="355" y="272"/>
                  </a:cubicBezTo>
                  <a:cubicBezTo>
                    <a:pt x="355" y="270"/>
                    <a:pt x="357" y="270"/>
                    <a:pt x="358" y="269"/>
                  </a:cubicBezTo>
                  <a:cubicBezTo>
                    <a:pt x="359" y="268"/>
                    <a:pt x="358" y="263"/>
                    <a:pt x="359" y="263"/>
                  </a:cubicBezTo>
                  <a:cubicBezTo>
                    <a:pt x="361" y="262"/>
                    <a:pt x="359" y="260"/>
                    <a:pt x="358" y="259"/>
                  </a:cubicBezTo>
                  <a:cubicBezTo>
                    <a:pt x="358" y="258"/>
                    <a:pt x="362" y="258"/>
                    <a:pt x="364" y="256"/>
                  </a:cubicBezTo>
                  <a:cubicBezTo>
                    <a:pt x="366" y="255"/>
                    <a:pt x="367" y="253"/>
                    <a:pt x="368" y="251"/>
                  </a:cubicBezTo>
                  <a:cubicBezTo>
                    <a:pt x="368" y="248"/>
                    <a:pt x="371" y="246"/>
                    <a:pt x="373" y="246"/>
                  </a:cubicBezTo>
                  <a:cubicBezTo>
                    <a:pt x="374" y="245"/>
                    <a:pt x="375" y="242"/>
                    <a:pt x="375" y="239"/>
                  </a:cubicBezTo>
                  <a:cubicBezTo>
                    <a:pt x="374" y="237"/>
                    <a:pt x="377" y="237"/>
                    <a:pt x="376" y="236"/>
                  </a:cubicBezTo>
                  <a:cubicBezTo>
                    <a:pt x="374" y="235"/>
                    <a:pt x="376" y="232"/>
                    <a:pt x="379" y="231"/>
                  </a:cubicBezTo>
                  <a:cubicBezTo>
                    <a:pt x="382" y="231"/>
                    <a:pt x="378" y="229"/>
                    <a:pt x="376" y="230"/>
                  </a:cubicBezTo>
                  <a:cubicBezTo>
                    <a:pt x="374" y="232"/>
                    <a:pt x="373" y="227"/>
                    <a:pt x="371" y="229"/>
                  </a:cubicBezTo>
                  <a:cubicBezTo>
                    <a:pt x="370" y="231"/>
                    <a:pt x="366" y="228"/>
                    <a:pt x="368" y="227"/>
                  </a:cubicBezTo>
                  <a:cubicBezTo>
                    <a:pt x="371" y="226"/>
                    <a:pt x="375" y="223"/>
                    <a:pt x="377" y="223"/>
                  </a:cubicBezTo>
                  <a:cubicBezTo>
                    <a:pt x="379" y="222"/>
                    <a:pt x="374" y="218"/>
                    <a:pt x="372" y="219"/>
                  </a:cubicBezTo>
                  <a:cubicBezTo>
                    <a:pt x="370" y="219"/>
                    <a:pt x="367" y="213"/>
                    <a:pt x="365" y="213"/>
                  </a:cubicBezTo>
                  <a:cubicBezTo>
                    <a:pt x="363" y="213"/>
                    <a:pt x="367" y="212"/>
                    <a:pt x="369" y="213"/>
                  </a:cubicBezTo>
                  <a:cubicBezTo>
                    <a:pt x="372" y="214"/>
                    <a:pt x="375" y="216"/>
                    <a:pt x="377" y="214"/>
                  </a:cubicBezTo>
                  <a:cubicBezTo>
                    <a:pt x="378" y="213"/>
                    <a:pt x="372" y="209"/>
                    <a:pt x="370" y="207"/>
                  </a:cubicBezTo>
                  <a:cubicBezTo>
                    <a:pt x="368" y="205"/>
                    <a:pt x="370" y="203"/>
                    <a:pt x="368" y="202"/>
                  </a:cubicBezTo>
                  <a:cubicBezTo>
                    <a:pt x="367" y="201"/>
                    <a:pt x="364" y="195"/>
                    <a:pt x="363" y="192"/>
                  </a:cubicBezTo>
                  <a:cubicBezTo>
                    <a:pt x="362" y="189"/>
                    <a:pt x="357" y="189"/>
                    <a:pt x="356" y="187"/>
                  </a:cubicBezTo>
                  <a:cubicBezTo>
                    <a:pt x="355" y="185"/>
                    <a:pt x="356" y="181"/>
                    <a:pt x="360" y="180"/>
                  </a:cubicBezTo>
                  <a:cubicBezTo>
                    <a:pt x="364" y="178"/>
                    <a:pt x="362" y="175"/>
                    <a:pt x="364" y="175"/>
                  </a:cubicBezTo>
                  <a:cubicBezTo>
                    <a:pt x="365" y="176"/>
                    <a:pt x="367" y="175"/>
                    <a:pt x="368" y="172"/>
                  </a:cubicBezTo>
                  <a:cubicBezTo>
                    <a:pt x="369" y="170"/>
                    <a:pt x="372" y="171"/>
                    <a:pt x="373" y="170"/>
                  </a:cubicBezTo>
                  <a:cubicBezTo>
                    <a:pt x="374" y="168"/>
                    <a:pt x="380" y="169"/>
                    <a:pt x="382" y="167"/>
                  </a:cubicBezTo>
                  <a:cubicBezTo>
                    <a:pt x="384" y="166"/>
                    <a:pt x="380" y="161"/>
                    <a:pt x="378" y="162"/>
                  </a:cubicBezTo>
                  <a:cubicBezTo>
                    <a:pt x="375" y="163"/>
                    <a:pt x="372" y="162"/>
                    <a:pt x="370" y="159"/>
                  </a:cubicBezTo>
                  <a:cubicBezTo>
                    <a:pt x="368" y="156"/>
                    <a:pt x="363" y="164"/>
                    <a:pt x="359" y="166"/>
                  </a:cubicBezTo>
                  <a:cubicBezTo>
                    <a:pt x="355" y="168"/>
                    <a:pt x="353" y="163"/>
                    <a:pt x="354" y="159"/>
                  </a:cubicBezTo>
                  <a:cubicBezTo>
                    <a:pt x="355" y="156"/>
                    <a:pt x="351" y="156"/>
                    <a:pt x="346" y="157"/>
                  </a:cubicBezTo>
                  <a:cubicBezTo>
                    <a:pt x="340" y="157"/>
                    <a:pt x="342" y="147"/>
                    <a:pt x="346" y="147"/>
                  </a:cubicBezTo>
                  <a:cubicBezTo>
                    <a:pt x="349" y="146"/>
                    <a:pt x="354" y="150"/>
                    <a:pt x="356" y="144"/>
                  </a:cubicBezTo>
                  <a:cubicBezTo>
                    <a:pt x="358" y="138"/>
                    <a:pt x="360" y="142"/>
                    <a:pt x="365" y="137"/>
                  </a:cubicBezTo>
                  <a:cubicBezTo>
                    <a:pt x="369" y="132"/>
                    <a:pt x="375" y="129"/>
                    <a:pt x="379" y="132"/>
                  </a:cubicBezTo>
                  <a:cubicBezTo>
                    <a:pt x="383" y="135"/>
                    <a:pt x="374" y="140"/>
                    <a:pt x="373" y="143"/>
                  </a:cubicBezTo>
                  <a:cubicBezTo>
                    <a:pt x="372" y="146"/>
                    <a:pt x="374" y="147"/>
                    <a:pt x="372" y="149"/>
                  </a:cubicBezTo>
                  <a:cubicBezTo>
                    <a:pt x="370" y="151"/>
                    <a:pt x="373" y="152"/>
                    <a:pt x="378" y="149"/>
                  </a:cubicBezTo>
                  <a:cubicBezTo>
                    <a:pt x="382" y="146"/>
                    <a:pt x="388" y="142"/>
                    <a:pt x="392" y="140"/>
                  </a:cubicBezTo>
                  <a:cubicBezTo>
                    <a:pt x="394" y="140"/>
                    <a:pt x="395" y="140"/>
                    <a:pt x="396" y="140"/>
                  </a:cubicBezTo>
                  <a:cubicBezTo>
                    <a:pt x="397" y="138"/>
                    <a:pt x="398" y="137"/>
                    <a:pt x="399" y="136"/>
                  </a:cubicBezTo>
                  <a:cubicBezTo>
                    <a:pt x="402" y="135"/>
                    <a:pt x="412" y="130"/>
                    <a:pt x="414" y="128"/>
                  </a:cubicBezTo>
                  <a:cubicBezTo>
                    <a:pt x="415" y="126"/>
                    <a:pt x="417" y="122"/>
                    <a:pt x="419" y="122"/>
                  </a:cubicBezTo>
                  <a:cubicBezTo>
                    <a:pt x="421" y="122"/>
                    <a:pt x="421" y="124"/>
                    <a:pt x="424" y="124"/>
                  </a:cubicBezTo>
                  <a:cubicBezTo>
                    <a:pt x="427" y="124"/>
                    <a:pt x="431" y="125"/>
                    <a:pt x="429" y="123"/>
                  </a:cubicBezTo>
                  <a:cubicBezTo>
                    <a:pt x="428" y="120"/>
                    <a:pt x="429" y="120"/>
                    <a:pt x="432" y="120"/>
                  </a:cubicBezTo>
                  <a:cubicBezTo>
                    <a:pt x="436" y="119"/>
                    <a:pt x="435" y="116"/>
                    <a:pt x="438" y="116"/>
                  </a:cubicBezTo>
                  <a:cubicBezTo>
                    <a:pt x="441" y="116"/>
                    <a:pt x="440" y="109"/>
                    <a:pt x="443" y="109"/>
                  </a:cubicBezTo>
                  <a:cubicBezTo>
                    <a:pt x="445" y="109"/>
                    <a:pt x="446" y="113"/>
                    <a:pt x="449" y="112"/>
                  </a:cubicBezTo>
                  <a:cubicBezTo>
                    <a:pt x="450" y="112"/>
                    <a:pt x="451" y="112"/>
                    <a:pt x="452" y="112"/>
                  </a:cubicBezTo>
                  <a:cubicBezTo>
                    <a:pt x="452" y="112"/>
                    <a:pt x="453" y="111"/>
                    <a:pt x="453" y="111"/>
                  </a:cubicBezTo>
                  <a:cubicBezTo>
                    <a:pt x="453" y="108"/>
                    <a:pt x="454" y="105"/>
                    <a:pt x="453" y="103"/>
                  </a:cubicBezTo>
                  <a:cubicBezTo>
                    <a:pt x="452" y="100"/>
                    <a:pt x="453" y="98"/>
                    <a:pt x="452" y="97"/>
                  </a:cubicBezTo>
                  <a:cubicBezTo>
                    <a:pt x="452" y="95"/>
                    <a:pt x="452" y="91"/>
                    <a:pt x="454" y="91"/>
                  </a:cubicBezTo>
                  <a:cubicBezTo>
                    <a:pt x="456" y="91"/>
                    <a:pt x="458" y="86"/>
                    <a:pt x="460" y="88"/>
                  </a:cubicBezTo>
                  <a:cubicBezTo>
                    <a:pt x="463" y="89"/>
                    <a:pt x="467" y="90"/>
                    <a:pt x="467" y="88"/>
                  </a:cubicBezTo>
                  <a:cubicBezTo>
                    <a:pt x="467" y="86"/>
                    <a:pt x="471" y="85"/>
                    <a:pt x="471" y="82"/>
                  </a:cubicBezTo>
                  <a:cubicBezTo>
                    <a:pt x="472" y="80"/>
                    <a:pt x="475" y="79"/>
                    <a:pt x="476" y="76"/>
                  </a:cubicBezTo>
                  <a:cubicBezTo>
                    <a:pt x="477" y="74"/>
                    <a:pt x="478" y="67"/>
                    <a:pt x="480" y="66"/>
                  </a:cubicBezTo>
                  <a:cubicBezTo>
                    <a:pt x="483" y="65"/>
                    <a:pt x="480" y="64"/>
                    <a:pt x="480" y="59"/>
                  </a:cubicBezTo>
                  <a:close/>
                  <a:moveTo>
                    <a:pt x="364" y="285"/>
                  </a:moveTo>
                  <a:cubicBezTo>
                    <a:pt x="361" y="294"/>
                    <a:pt x="367" y="299"/>
                    <a:pt x="368" y="298"/>
                  </a:cubicBezTo>
                  <a:cubicBezTo>
                    <a:pt x="370" y="297"/>
                    <a:pt x="380" y="276"/>
                    <a:pt x="378" y="273"/>
                  </a:cubicBezTo>
                  <a:cubicBezTo>
                    <a:pt x="376" y="271"/>
                    <a:pt x="366" y="275"/>
                    <a:pt x="364" y="285"/>
                  </a:cubicBezTo>
                  <a:close/>
                  <a:moveTo>
                    <a:pt x="279" y="317"/>
                  </a:moveTo>
                  <a:cubicBezTo>
                    <a:pt x="276" y="317"/>
                    <a:pt x="268" y="321"/>
                    <a:pt x="271" y="328"/>
                  </a:cubicBezTo>
                  <a:cubicBezTo>
                    <a:pt x="274" y="334"/>
                    <a:pt x="284" y="330"/>
                    <a:pt x="284" y="327"/>
                  </a:cubicBezTo>
                  <a:cubicBezTo>
                    <a:pt x="285" y="324"/>
                    <a:pt x="289" y="320"/>
                    <a:pt x="289" y="318"/>
                  </a:cubicBezTo>
                  <a:cubicBezTo>
                    <a:pt x="288" y="316"/>
                    <a:pt x="282" y="317"/>
                    <a:pt x="279" y="317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49" name="Freeform 113"/>
            <p:cNvSpPr>
              <a:spLocks/>
            </p:cNvSpPr>
            <p:nvPr/>
          </p:nvSpPr>
          <p:spPr bwMode="auto">
            <a:xfrm>
              <a:off x="3469" y="1945"/>
              <a:ext cx="48" cy="91"/>
            </a:xfrm>
            <a:custGeom>
              <a:avLst/>
              <a:gdLst>
                <a:gd name="T0" fmla="*/ 4 w 18"/>
                <a:gd name="T1" fmla="*/ 1 h 34"/>
                <a:gd name="T2" fmla="*/ 2 w 18"/>
                <a:gd name="T3" fmla="*/ 8 h 34"/>
                <a:gd name="T4" fmla="*/ 1 w 18"/>
                <a:gd name="T5" fmla="*/ 19 h 34"/>
                <a:gd name="T6" fmla="*/ 5 w 18"/>
                <a:gd name="T7" fmla="*/ 31 h 34"/>
                <a:gd name="T8" fmla="*/ 17 w 18"/>
                <a:gd name="T9" fmla="*/ 19 h 34"/>
                <a:gd name="T10" fmla="*/ 4 w 18"/>
                <a:gd name="T1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4">
                  <a:moveTo>
                    <a:pt x="4" y="1"/>
                  </a:moveTo>
                  <a:cubicBezTo>
                    <a:pt x="2" y="1"/>
                    <a:pt x="3" y="5"/>
                    <a:pt x="2" y="8"/>
                  </a:cubicBezTo>
                  <a:cubicBezTo>
                    <a:pt x="0" y="11"/>
                    <a:pt x="1" y="14"/>
                    <a:pt x="1" y="19"/>
                  </a:cubicBezTo>
                  <a:cubicBezTo>
                    <a:pt x="2" y="23"/>
                    <a:pt x="1" y="28"/>
                    <a:pt x="5" y="31"/>
                  </a:cubicBezTo>
                  <a:cubicBezTo>
                    <a:pt x="10" y="34"/>
                    <a:pt x="17" y="26"/>
                    <a:pt x="17" y="19"/>
                  </a:cubicBezTo>
                  <a:cubicBezTo>
                    <a:pt x="18" y="13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50" name="Freeform 114"/>
            <p:cNvSpPr>
              <a:spLocks/>
            </p:cNvSpPr>
            <p:nvPr/>
          </p:nvSpPr>
          <p:spPr bwMode="auto">
            <a:xfrm>
              <a:off x="2670" y="2404"/>
              <a:ext cx="160" cy="315"/>
            </a:xfrm>
            <a:custGeom>
              <a:avLst/>
              <a:gdLst>
                <a:gd name="T0" fmla="*/ 51 w 60"/>
                <a:gd name="T1" fmla="*/ 4 h 118"/>
                <a:gd name="T2" fmla="*/ 48 w 60"/>
                <a:gd name="T3" fmla="*/ 6 h 118"/>
                <a:gd name="T4" fmla="*/ 47 w 60"/>
                <a:gd name="T5" fmla="*/ 12 h 118"/>
                <a:gd name="T6" fmla="*/ 42 w 60"/>
                <a:gd name="T7" fmla="*/ 16 h 118"/>
                <a:gd name="T8" fmla="*/ 38 w 60"/>
                <a:gd name="T9" fmla="*/ 19 h 118"/>
                <a:gd name="T10" fmla="*/ 38 w 60"/>
                <a:gd name="T11" fmla="*/ 24 h 118"/>
                <a:gd name="T12" fmla="*/ 32 w 60"/>
                <a:gd name="T13" fmla="*/ 29 h 118"/>
                <a:gd name="T14" fmla="*/ 20 w 60"/>
                <a:gd name="T15" fmla="*/ 34 h 118"/>
                <a:gd name="T16" fmla="*/ 10 w 60"/>
                <a:gd name="T17" fmla="*/ 36 h 118"/>
                <a:gd name="T18" fmla="*/ 7 w 60"/>
                <a:gd name="T19" fmla="*/ 47 h 118"/>
                <a:gd name="T20" fmla="*/ 8 w 60"/>
                <a:gd name="T21" fmla="*/ 61 h 118"/>
                <a:gd name="T22" fmla="*/ 6 w 60"/>
                <a:gd name="T23" fmla="*/ 78 h 118"/>
                <a:gd name="T24" fmla="*/ 3 w 60"/>
                <a:gd name="T25" fmla="*/ 97 h 118"/>
                <a:gd name="T26" fmla="*/ 8 w 60"/>
                <a:gd name="T27" fmla="*/ 112 h 118"/>
                <a:gd name="T28" fmla="*/ 22 w 60"/>
                <a:gd name="T29" fmla="*/ 116 h 118"/>
                <a:gd name="T30" fmla="*/ 31 w 60"/>
                <a:gd name="T31" fmla="*/ 113 h 118"/>
                <a:gd name="T32" fmla="*/ 42 w 60"/>
                <a:gd name="T33" fmla="*/ 79 h 118"/>
                <a:gd name="T34" fmla="*/ 51 w 60"/>
                <a:gd name="T35" fmla="*/ 48 h 118"/>
                <a:gd name="T36" fmla="*/ 53 w 60"/>
                <a:gd name="T37" fmla="*/ 39 h 118"/>
                <a:gd name="T38" fmla="*/ 55 w 60"/>
                <a:gd name="T39" fmla="*/ 34 h 118"/>
                <a:gd name="T40" fmla="*/ 59 w 60"/>
                <a:gd name="T41" fmla="*/ 33 h 118"/>
                <a:gd name="T42" fmla="*/ 56 w 60"/>
                <a:gd name="T43" fmla="*/ 17 h 118"/>
                <a:gd name="T44" fmla="*/ 51 w 60"/>
                <a:gd name="T4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18">
                  <a:moveTo>
                    <a:pt x="51" y="4"/>
                  </a:moveTo>
                  <a:cubicBezTo>
                    <a:pt x="50" y="0"/>
                    <a:pt x="49" y="5"/>
                    <a:pt x="48" y="6"/>
                  </a:cubicBezTo>
                  <a:cubicBezTo>
                    <a:pt x="47" y="7"/>
                    <a:pt x="46" y="10"/>
                    <a:pt x="47" y="12"/>
                  </a:cubicBezTo>
                  <a:cubicBezTo>
                    <a:pt x="47" y="14"/>
                    <a:pt x="44" y="16"/>
                    <a:pt x="42" y="16"/>
                  </a:cubicBezTo>
                  <a:cubicBezTo>
                    <a:pt x="40" y="15"/>
                    <a:pt x="37" y="17"/>
                    <a:pt x="38" y="19"/>
                  </a:cubicBezTo>
                  <a:cubicBezTo>
                    <a:pt x="39" y="22"/>
                    <a:pt x="36" y="21"/>
                    <a:pt x="38" y="24"/>
                  </a:cubicBezTo>
                  <a:cubicBezTo>
                    <a:pt x="39" y="26"/>
                    <a:pt x="35" y="28"/>
                    <a:pt x="32" y="29"/>
                  </a:cubicBezTo>
                  <a:cubicBezTo>
                    <a:pt x="28" y="29"/>
                    <a:pt x="24" y="35"/>
                    <a:pt x="20" y="34"/>
                  </a:cubicBezTo>
                  <a:cubicBezTo>
                    <a:pt x="17" y="34"/>
                    <a:pt x="13" y="37"/>
                    <a:pt x="10" y="36"/>
                  </a:cubicBezTo>
                  <a:cubicBezTo>
                    <a:pt x="7" y="36"/>
                    <a:pt x="9" y="43"/>
                    <a:pt x="7" y="47"/>
                  </a:cubicBezTo>
                  <a:cubicBezTo>
                    <a:pt x="4" y="51"/>
                    <a:pt x="6" y="56"/>
                    <a:pt x="8" y="61"/>
                  </a:cubicBezTo>
                  <a:cubicBezTo>
                    <a:pt x="10" y="67"/>
                    <a:pt x="12" y="71"/>
                    <a:pt x="6" y="78"/>
                  </a:cubicBezTo>
                  <a:cubicBezTo>
                    <a:pt x="0" y="85"/>
                    <a:pt x="1" y="92"/>
                    <a:pt x="3" y="97"/>
                  </a:cubicBezTo>
                  <a:cubicBezTo>
                    <a:pt x="5" y="102"/>
                    <a:pt x="5" y="109"/>
                    <a:pt x="8" y="112"/>
                  </a:cubicBezTo>
                  <a:cubicBezTo>
                    <a:pt x="11" y="116"/>
                    <a:pt x="20" y="118"/>
                    <a:pt x="22" y="116"/>
                  </a:cubicBezTo>
                  <a:cubicBezTo>
                    <a:pt x="25" y="113"/>
                    <a:pt x="28" y="116"/>
                    <a:pt x="31" y="113"/>
                  </a:cubicBezTo>
                  <a:cubicBezTo>
                    <a:pt x="33" y="109"/>
                    <a:pt x="38" y="91"/>
                    <a:pt x="42" y="79"/>
                  </a:cubicBezTo>
                  <a:cubicBezTo>
                    <a:pt x="46" y="67"/>
                    <a:pt x="52" y="51"/>
                    <a:pt x="51" y="48"/>
                  </a:cubicBezTo>
                  <a:cubicBezTo>
                    <a:pt x="51" y="44"/>
                    <a:pt x="54" y="42"/>
                    <a:pt x="53" y="39"/>
                  </a:cubicBezTo>
                  <a:cubicBezTo>
                    <a:pt x="51" y="35"/>
                    <a:pt x="53" y="31"/>
                    <a:pt x="55" y="34"/>
                  </a:cubicBezTo>
                  <a:cubicBezTo>
                    <a:pt x="56" y="36"/>
                    <a:pt x="59" y="36"/>
                    <a:pt x="59" y="33"/>
                  </a:cubicBezTo>
                  <a:cubicBezTo>
                    <a:pt x="60" y="29"/>
                    <a:pt x="57" y="23"/>
                    <a:pt x="56" y="17"/>
                  </a:cubicBezTo>
                  <a:cubicBezTo>
                    <a:pt x="56" y="12"/>
                    <a:pt x="51" y="7"/>
                    <a:pt x="51" y="4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52" name="Freeform 115"/>
            <p:cNvSpPr>
              <a:spLocks noEditPoints="1"/>
            </p:cNvSpPr>
            <p:nvPr/>
          </p:nvSpPr>
          <p:spPr bwMode="auto">
            <a:xfrm>
              <a:off x="2665" y="1737"/>
              <a:ext cx="256" cy="154"/>
            </a:xfrm>
            <a:custGeom>
              <a:avLst/>
              <a:gdLst>
                <a:gd name="T0" fmla="*/ 68 w 96"/>
                <a:gd name="T1" fmla="*/ 2 h 58"/>
                <a:gd name="T2" fmla="*/ 52 w 96"/>
                <a:gd name="T3" fmla="*/ 3 h 58"/>
                <a:gd name="T4" fmla="*/ 40 w 96"/>
                <a:gd name="T5" fmla="*/ 14 h 58"/>
                <a:gd name="T6" fmla="*/ 34 w 96"/>
                <a:gd name="T7" fmla="*/ 16 h 58"/>
                <a:gd name="T8" fmla="*/ 23 w 96"/>
                <a:gd name="T9" fmla="*/ 14 h 58"/>
                <a:gd name="T10" fmla="*/ 13 w 96"/>
                <a:gd name="T11" fmla="*/ 13 h 58"/>
                <a:gd name="T12" fmla="*/ 7 w 96"/>
                <a:gd name="T13" fmla="*/ 12 h 58"/>
                <a:gd name="T14" fmla="*/ 4 w 96"/>
                <a:gd name="T15" fmla="*/ 15 h 58"/>
                <a:gd name="T16" fmla="*/ 4 w 96"/>
                <a:gd name="T17" fmla="*/ 20 h 58"/>
                <a:gd name="T18" fmla="*/ 0 w 96"/>
                <a:gd name="T19" fmla="*/ 22 h 58"/>
                <a:gd name="T20" fmla="*/ 1 w 96"/>
                <a:gd name="T21" fmla="*/ 27 h 58"/>
                <a:gd name="T22" fmla="*/ 3 w 96"/>
                <a:gd name="T23" fmla="*/ 39 h 58"/>
                <a:gd name="T24" fmla="*/ 6 w 96"/>
                <a:gd name="T25" fmla="*/ 51 h 58"/>
                <a:gd name="T26" fmla="*/ 20 w 96"/>
                <a:gd name="T27" fmla="*/ 50 h 58"/>
                <a:gd name="T28" fmla="*/ 31 w 96"/>
                <a:gd name="T29" fmla="*/ 46 h 58"/>
                <a:gd name="T30" fmla="*/ 40 w 96"/>
                <a:gd name="T31" fmla="*/ 42 h 58"/>
                <a:gd name="T32" fmla="*/ 48 w 96"/>
                <a:gd name="T33" fmla="*/ 41 h 58"/>
                <a:gd name="T34" fmla="*/ 54 w 96"/>
                <a:gd name="T35" fmla="*/ 36 h 58"/>
                <a:gd name="T36" fmla="*/ 71 w 96"/>
                <a:gd name="T37" fmla="*/ 31 h 58"/>
                <a:gd name="T38" fmla="*/ 79 w 96"/>
                <a:gd name="T39" fmla="*/ 23 h 58"/>
                <a:gd name="T40" fmla="*/ 86 w 96"/>
                <a:gd name="T41" fmla="*/ 20 h 58"/>
                <a:gd name="T42" fmla="*/ 76 w 96"/>
                <a:gd name="T43" fmla="*/ 0 h 58"/>
                <a:gd name="T44" fmla="*/ 68 w 96"/>
                <a:gd name="T45" fmla="*/ 2 h 58"/>
                <a:gd name="T46" fmla="*/ 87 w 96"/>
                <a:gd name="T47" fmla="*/ 55 h 58"/>
                <a:gd name="T48" fmla="*/ 96 w 96"/>
                <a:gd name="T49" fmla="*/ 54 h 58"/>
                <a:gd name="T50" fmla="*/ 87 w 96"/>
                <a:gd name="T51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58">
                  <a:moveTo>
                    <a:pt x="68" y="2"/>
                  </a:moveTo>
                  <a:cubicBezTo>
                    <a:pt x="64" y="3"/>
                    <a:pt x="53" y="2"/>
                    <a:pt x="52" y="3"/>
                  </a:cubicBezTo>
                  <a:cubicBezTo>
                    <a:pt x="51" y="4"/>
                    <a:pt x="41" y="11"/>
                    <a:pt x="40" y="14"/>
                  </a:cubicBezTo>
                  <a:cubicBezTo>
                    <a:pt x="38" y="17"/>
                    <a:pt x="36" y="18"/>
                    <a:pt x="34" y="16"/>
                  </a:cubicBezTo>
                  <a:cubicBezTo>
                    <a:pt x="32" y="14"/>
                    <a:pt x="24" y="15"/>
                    <a:pt x="23" y="14"/>
                  </a:cubicBezTo>
                  <a:cubicBezTo>
                    <a:pt x="22" y="13"/>
                    <a:pt x="16" y="13"/>
                    <a:pt x="13" y="13"/>
                  </a:cubicBezTo>
                  <a:cubicBezTo>
                    <a:pt x="10" y="14"/>
                    <a:pt x="8" y="12"/>
                    <a:pt x="7" y="12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9"/>
                    <a:pt x="4" y="20"/>
                  </a:cubicBezTo>
                  <a:cubicBezTo>
                    <a:pt x="4" y="20"/>
                    <a:pt x="2" y="21"/>
                    <a:pt x="0" y="22"/>
                  </a:cubicBezTo>
                  <a:cubicBezTo>
                    <a:pt x="1" y="23"/>
                    <a:pt x="1" y="25"/>
                    <a:pt x="1" y="27"/>
                  </a:cubicBezTo>
                  <a:cubicBezTo>
                    <a:pt x="0" y="29"/>
                    <a:pt x="1" y="36"/>
                    <a:pt x="3" y="39"/>
                  </a:cubicBezTo>
                  <a:cubicBezTo>
                    <a:pt x="6" y="43"/>
                    <a:pt x="5" y="50"/>
                    <a:pt x="6" y="51"/>
                  </a:cubicBezTo>
                  <a:cubicBezTo>
                    <a:pt x="7" y="53"/>
                    <a:pt x="16" y="52"/>
                    <a:pt x="20" y="50"/>
                  </a:cubicBezTo>
                  <a:cubicBezTo>
                    <a:pt x="25" y="47"/>
                    <a:pt x="28" y="46"/>
                    <a:pt x="31" y="46"/>
                  </a:cubicBezTo>
                  <a:cubicBezTo>
                    <a:pt x="34" y="46"/>
                    <a:pt x="39" y="43"/>
                    <a:pt x="40" y="42"/>
                  </a:cubicBezTo>
                  <a:cubicBezTo>
                    <a:pt x="41" y="41"/>
                    <a:pt x="46" y="41"/>
                    <a:pt x="48" y="41"/>
                  </a:cubicBezTo>
                  <a:cubicBezTo>
                    <a:pt x="50" y="41"/>
                    <a:pt x="52" y="39"/>
                    <a:pt x="54" y="36"/>
                  </a:cubicBezTo>
                  <a:cubicBezTo>
                    <a:pt x="56" y="34"/>
                    <a:pt x="63" y="33"/>
                    <a:pt x="71" y="31"/>
                  </a:cubicBezTo>
                  <a:cubicBezTo>
                    <a:pt x="79" y="29"/>
                    <a:pt x="77" y="25"/>
                    <a:pt x="79" y="23"/>
                  </a:cubicBezTo>
                  <a:cubicBezTo>
                    <a:pt x="80" y="21"/>
                    <a:pt x="82" y="22"/>
                    <a:pt x="86" y="20"/>
                  </a:cubicBezTo>
                  <a:cubicBezTo>
                    <a:pt x="82" y="13"/>
                    <a:pt x="78" y="4"/>
                    <a:pt x="76" y="0"/>
                  </a:cubicBezTo>
                  <a:cubicBezTo>
                    <a:pt x="72" y="1"/>
                    <a:pt x="69" y="2"/>
                    <a:pt x="68" y="2"/>
                  </a:cubicBezTo>
                  <a:close/>
                  <a:moveTo>
                    <a:pt x="87" y="55"/>
                  </a:moveTo>
                  <a:cubicBezTo>
                    <a:pt x="90" y="58"/>
                    <a:pt x="95" y="55"/>
                    <a:pt x="96" y="54"/>
                  </a:cubicBezTo>
                  <a:cubicBezTo>
                    <a:pt x="96" y="53"/>
                    <a:pt x="84" y="52"/>
                    <a:pt x="87" y="5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159" name="Freeform 122"/>
            <p:cNvSpPr>
              <a:spLocks/>
            </p:cNvSpPr>
            <p:nvPr/>
          </p:nvSpPr>
          <p:spPr bwMode="auto">
            <a:xfrm>
              <a:off x="2884" y="1168"/>
              <a:ext cx="307" cy="195"/>
            </a:xfrm>
            <a:custGeom>
              <a:avLst/>
              <a:gdLst>
                <a:gd name="T0" fmla="*/ 114 w 115"/>
                <a:gd name="T1" fmla="*/ 46 h 73"/>
                <a:gd name="T2" fmla="*/ 107 w 115"/>
                <a:gd name="T3" fmla="*/ 44 h 73"/>
                <a:gd name="T4" fmla="*/ 99 w 115"/>
                <a:gd name="T5" fmla="*/ 38 h 73"/>
                <a:gd name="T6" fmla="*/ 90 w 115"/>
                <a:gd name="T7" fmla="*/ 33 h 73"/>
                <a:gd name="T8" fmla="*/ 82 w 115"/>
                <a:gd name="T9" fmla="*/ 27 h 73"/>
                <a:gd name="T10" fmla="*/ 78 w 115"/>
                <a:gd name="T11" fmla="*/ 20 h 73"/>
                <a:gd name="T12" fmla="*/ 75 w 115"/>
                <a:gd name="T13" fmla="*/ 15 h 73"/>
                <a:gd name="T14" fmla="*/ 63 w 115"/>
                <a:gd name="T15" fmla="*/ 13 h 73"/>
                <a:gd name="T16" fmla="*/ 60 w 115"/>
                <a:gd name="T17" fmla="*/ 5 h 73"/>
                <a:gd name="T18" fmla="*/ 54 w 115"/>
                <a:gd name="T19" fmla="*/ 3 h 73"/>
                <a:gd name="T20" fmla="*/ 48 w 115"/>
                <a:gd name="T21" fmla="*/ 1 h 73"/>
                <a:gd name="T22" fmla="*/ 45 w 115"/>
                <a:gd name="T23" fmla="*/ 3 h 73"/>
                <a:gd name="T24" fmla="*/ 42 w 115"/>
                <a:gd name="T25" fmla="*/ 6 h 73"/>
                <a:gd name="T26" fmla="*/ 36 w 115"/>
                <a:gd name="T27" fmla="*/ 10 h 73"/>
                <a:gd name="T28" fmla="*/ 33 w 115"/>
                <a:gd name="T29" fmla="*/ 14 h 73"/>
                <a:gd name="T30" fmla="*/ 28 w 115"/>
                <a:gd name="T31" fmla="*/ 13 h 73"/>
                <a:gd name="T32" fmla="*/ 22 w 115"/>
                <a:gd name="T33" fmla="*/ 11 h 73"/>
                <a:gd name="T34" fmla="*/ 12 w 115"/>
                <a:gd name="T35" fmla="*/ 4 h 73"/>
                <a:gd name="T36" fmla="*/ 4 w 115"/>
                <a:gd name="T37" fmla="*/ 8 h 73"/>
                <a:gd name="T38" fmla="*/ 8 w 115"/>
                <a:gd name="T39" fmla="*/ 7 h 73"/>
                <a:gd name="T40" fmla="*/ 14 w 115"/>
                <a:gd name="T41" fmla="*/ 14 h 73"/>
                <a:gd name="T42" fmla="*/ 18 w 115"/>
                <a:gd name="T43" fmla="*/ 19 h 73"/>
                <a:gd name="T44" fmla="*/ 10 w 115"/>
                <a:gd name="T45" fmla="*/ 20 h 73"/>
                <a:gd name="T46" fmla="*/ 2 w 115"/>
                <a:gd name="T47" fmla="*/ 20 h 73"/>
                <a:gd name="T48" fmla="*/ 4 w 115"/>
                <a:gd name="T49" fmla="*/ 27 h 73"/>
                <a:gd name="T50" fmla="*/ 4 w 115"/>
                <a:gd name="T51" fmla="*/ 32 h 73"/>
                <a:gd name="T52" fmla="*/ 9 w 115"/>
                <a:gd name="T53" fmla="*/ 34 h 73"/>
                <a:gd name="T54" fmla="*/ 11 w 115"/>
                <a:gd name="T55" fmla="*/ 40 h 73"/>
                <a:gd name="T56" fmla="*/ 11 w 115"/>
                <a:gd name="T57" fmla="*/ 51 h 73"/>
                <a:gd name="T58" fmla="*/ 17 w 115"/>
                <a:gd name="T59" fmla="*/ 50 h 73"/>
                <a:gd name="T60" fmla="*/ 24 w 115"/>
                <a:gd name="T61" fmla="*/ 45 h 73"/>
                <a:gd name="T62" fmla="*/ 30 w 115"/>
                <a:gd name="T63" fmla="*/ 44 h 73"/>
                <a:gd name="T64" fmla="*/ 39 w 115"/>
                <a:gd name="T65" fmla="*/ 44 h 73"/>
                <a:gd name="T66" fmla="*/ 45 w 115"/>
                <a:gd name="T67" fmla="*/ 47 h 73"/>
                <a:gd name="T68" fmla="*/ 49 w 115"/>
                <a:gd name="T69" fmla="*/ 49 h 73"/>
                <a:gd name="T70" fmla="*/ 56 w 115"/>
                <a:gd name="T71" fmla="*/ 51 h 73"/>
                <a:gd name="T72" fmla="*/ 60 w 115"/>
                <a:gd name="T73" fmla="*/ 54 h 73"/>
                <a:gd name="T74" fmla="*/ 65 w 115"/>
                <a:gd name="T75" fmla="*/ 59 h 73"/>
                <a:gd name="T76" fmla="*/ 71 w 115"/>
                <a:gd name="T77" fmla="*/ 59 h 73"/>
                <a:gd name="T78" fmla="*/ 72 w 115"/>
                <a:gd name="T79" fmla="*/ 69 h 73"/>
                <a:gd name="T80" fmla="*/ 74 w 115"/>
                <a:gd name="T81" fmla="*/ 69 h 73"/>
                <a:gd name="T82" fmla="*/ 80 w 115"/>
                <a:gd name="T83" fmla="*/ 71 h 73"/>
                <a:gd name="T84" fmla="*/ 87 w 115"/>
                <a:gd name="T85" fmla="*/ 68 h 73"/>
                <a:gd name="T86" fmla="*/ 98 w 115"/>
                <a:gd name="T87" fmla="*/ 62 h 73"/>
                <a:gd name="T88" fmla="*/ 103 w 115"/>
                <a:gd name="T89" fmla="*/ 54 h 73"/>
                <a:gd name="T90" fmla="*/ 109 w 115"/>
                <a:gd name="T91" fmla="*/ 50 h 73"/>
                <a:gd name="T92" fmla="*/ 115 w 115"/>
                <a:gd name="T93" fmla="*/ 51 h 73"/>
                <a:gd name="T94" fmla="*/ 114 w 115"/>
                <a:gd name="T95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" h="73">
                  <a:moveTo>
                    <a:pt x="114" y="46"/>
                  </a:moveTo>
                  <a:cubicBezTo>
                    <a:pt x="114" y="46"/>
                    <a:pt x="109" y="43"/>
                    <a:pt x="107" y="44"/>
                  </a:cubicBezTo>
                  <a:cubicBezTo>
                    <a:pt x="105" y="44"/>
                    <a:pt x="102" y="39"/>
                    <a:pt x="99" y="38"/>
                  </a:cubicBezTo>
                  <a:cubicBezTo>
                    <a:pt x="96" y="37"/>
                    <a:pt x="91" y="35"/>
                    <a:pt x="90" y="33"/>
                  </a:cubicBezTo>
                  <a:cubicBezTo>
                    <a:pt x="88" y="30"/>
                    <a:pt x="82" y="28"/>
                    <a:pt x="82" y="27"/>
                  </a:cubicBezTo>
                  <a:cubicBezTo>
                    <a:pt x="81" y="25"/>
                    <a:pt x="80" y="22"/>
                    <a:pt x="78" y="20"/>
                  </a:cubicBezTo>
                  <a:cubicBezTo>
                    <a:pt x="76" y="18"/>
                    <a:pt x="76" y="15"/>
                    <a:pt x="75" y="15"/>
                  </a:cubicBezTo>
                  <a:cubicBezTo>
                    <a:pt x="73" y="15"/>
                    <a:pt x="63" y="15"/>
                    <a:pt x="63" y="13"/>
                  </a:cubicBezTo>
                  <a:cubicBezTo>
                    <a:pt x="63" y="12"/>
                    <a:pt x="62" y="5"/>
                    <a:pt x="60" y="5"/>
                  </a:cubicBezTo>
                  <a:cubicBezTo>
                    <a:pt x="58" y="4"/>
                    <a:pt x="55" y="4"/>
                    <a:pt x="54" y="3"/>
                  </a:cubicBezTo>
                  <a:cubicBezTo>
                    <a:pt x="53" y="1"/>
                    <a:pt x="49" y="0"/>
                    <a:pt x="48" y="1"/>
                  </a:cubicBezTo>
                  <a:cubicBezTo>
                    <a:pt x="47" y="2"/>
                    <a:pt x="46" y="3"/>
                    <a:pt x="45" y="3"/>
                  </a:cubicBezTo>
                  <a:cubicBezTo>
                    <a:pt x="44" y="3"/>
                    <a:pt x="44" y="6"/>
                    <a:pt x="42" y="6"/>
                  </a:cubicBezTo>
                  <a:cubicBezTo>
                    <a:pt x="40" y="6"/>
                    <a:pt x="36" y="9"/>
                    <a:pt x="36" y="10"/>
                  </a:cubicBezTo>
                  <a:cubicBezTo>
                    <a:pt x="36" y="12"/>
                    <a:pt x="36" y="14"/>
                    <a:pt x="33" y="14"/>
                  </a:cubicBezTo>
                  <a:cubicBezTo>
                    <a:pt x="32" y="14"/>
                    <a:pt x="30" y="14"/>
                    <a:pt x="28" y="13"/>
                  </a:cubicBezTo>
                  <a:cubicBezTo>
                    <a:pt x="27" y="13"/>
                    <a:pt x="25" y="15"/>
                    <a:pt x="22" y="11"/>
                  </a:cubicBezTo>
                  <a:cubicBezTo>
                    <a:pt x="19" y="8"/>
                    <a:pt x="15" y="4"/>
                    <a:pt x="12" y="4"/>
                  </a:cubicBezTo>
                  <a:cubicBezTo>
                    <a:pt x="10" y="4"/>
                    <a:pt x="2" y="4"/>
                    <a:pt x="4" y="8"/>
                  </a:cubicBezTo>
                  <a:cubicBezTo>
                    <a:pt x="5" y="7"/>
                    <a:pt x="6" y="6"/>
                    <a:pt x="8" y="7"/>
                  </a:cubicBezTo>
                  <a:cubicBezTo>
                    <a:pt x="13" y="7"/>
                    <a:pt x="11" y="14"/>
                    <a:pt x="14" y="14"/>
                  </a:cubicBezTo>
                  <a:cubicBezTo>
                    <a:pt x="17" y="14"/>
                    <a:pt x="21" y="19"/>
                    <a:pt x="18" y="19"/>
                  </a:cubicBezTo>
                  <a:cubicBezTo>
                    <a:pt x="15" y="19"/>
                    <a:pt x="12" y="21"/>
                    <a:pt x="10" y="20"/>
                  </a:cubicBezTo>
                  <a:cubicBezTo>
                    <a:pt x="7" y="20"/>
                    <a:pt x="3" y="17"/>
                    <a:pt x="2" y="20"/>
                  </a:cubicBezTo>
                  <a:cubicBezTo>
                    <a:pt x="1" y="24"/>
                    <a:pt x="0" y="27"/>
                    <a:pt x="4" y="27"/>
                  </a:cubicBezTo>
                  <a:cubicBezTo>
                    <a:pt x="8" y="27"/>
                    <a:pt x="7" y="30"/>
                    <a:pt x="4" y="32"/>
                  </a:cubicBezTo>
                  <a:cubicBezTo>
                    <a:pt x="2" y="35"/>
                    <a:pt x="8" y="32"/>
                    <a:pt x="9" y="34"/>
                  </a:cubicBezTo>
                  <a:cubicBezTo>
                    <a:pt x="9" y="36"/>
                    <a:pt x="11" y="37"/>
                    <a:pt x="11" y="40"/>
                  </a:cubicBezTo>
                  <a:cubicBezTo>
                    <a:pt x="10" y="43"/>
                    <a:pt x="10" y="48"/>
                    <a:pt x="11" y="51"/>
                  </a:cubicBezTo>
                  <a:cubicBezTo>
                    <a:pt x="13" y="51"/>
                    <a:pt x="16" y="51"/>
                    <a:pt x="17" y="50"/>
                  </a:cubicBezTo>
                  <a:cubicBezTo>
                    <a:pt x="18" y="48"/>
                    <a:pt x="22" y="45"/>
                    <a:pt x="24" y="45"/>
                  </a:cubicBezTo>
                  <a:cubicBezTo>
                    <a:pt x="26" y="45"/>
                    <a:pt x="29" y="46"/>
                    <a:pt x="30" y="44"/>
                  </a:cubicBezTo>
                  <a:cubicBezTo>
                    <a:pt x="31" y="43"/>
                    <a:pt x="38" y="43"/>
                    <a:pt x="39" y="44"/>
                  </a:cubicBezTo>
                  <a:cubicBezTo>
                    <a:pt x="41" y="46"/>
                    <a:pt x="44" y="47"/>
                    <a:pt x="45" y="47"/>
                  </a:cubicBezTo>
                  <a:cubicBezTo>
                    <a:pt x="46" y="47"/>
                    <a:pt x="47" y="49"/>
                    <a:pt x="49" y="49"/>
                  </a:cubicBezTo>
                  <a:cubicBezTo>
                    <a:pt x="51" y="49"/>
                    <a:pt x="56" y="50"/>
                    <a:pt x="56" y="51"/>
                  </a:cubicBezTo>
                  <a:cubicBezTo>
                    <a:pt x="56" y="53"/>
                    <a:pt x="58" y="54"/>
                    <a:pt x="60" y="54"/>
                  </a:cubicBezTo>
                  <a:cubicBezTo>
                    <a:pt x="61" y="54"/>
                    <a:pt x="63" y="59"/>
                    <a:pt x="65" y="59"/>
                  </a:cubicBezTo>
                  <a:cubicBezTo>
                    <a:pt x="67" y="58"/>
                    <a:pt x="71" y="58"/>
                    <a:pt x="71" y="59"/>
                  </a:cubicBezTo>
                  <a:cubicBezTo>
                    <a:pt x="71" y="60"/>
                    <a:pt x="71" y="66"/>
                    <a:pt x="72" y="69"/>
                  </a:cubicBezTo>
                  <a:cubicBezTo>
                    <a:pt x="73" y="69"/>
                    <a:pt x="73" y="69"/>
                    <a:pt x="74" y="69"/>
                  </a:cubicBezTo>
                  <a:cubicBezTo>
                    <a:pt x="75" y="70"/>
                    <a:pt x="79" y="69"/>
                    <a:pt x="80" y="71"/>
                  </a:cubicBezTo>
                  <a:cubicBezTo>
                    <a:pt x="80" y="73"/>
                    <a:pt x="87" y="72"/>
                    <a:pt x="87" y="68"/>
                  </a:cubicBezTo>
                  <a:cubicBezTo>
                    <a:pt x="86" y="65"/>
                    <a:pt x="97" y="65"/>
                    <a:pt x="98" y="62"/>
                  </a:cubicBezTo>
                  <a:cubicBezTo>
                    <a:pt x="99" y="58"/>
                    <a:pt x="100" y="53"/>
                    <a:pt x="103" y="54"/>
                  </a:cubicBezTo>
                  <a:cubicBezTo>
                    <a:pt x="105" y="55"/>
                    <a:pt x="107" y="49"/>
                    <a:pt x="109" y="50"/>
                  </a:cubicBezTo>
                  <a:cubicBezTo>
                    <a:pt x="111" y="50"/>
                    <a:pt x="113" y="52"/>
                    <a:pt x="115" y="51"/>
                  </a:cubicBezTo>
                  <a:lnTo>
                    <a:pt x="114" y="46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56" name="Freeform 123"/>
            <p:cNvSpPr>
              <a:spLocks/>
            </p:cNvSpPr>
            <p:nvPr/>
          </p:nvSpPr>
          <p:spPr bwMode="auto">
            <a:xfrm>
              <a:off x="2697" y="1240"/>
              <a:ext cx="425" cy="358"/>
            </a:xfrm>
            <a:custGeom>
              <a:avLst/>
              <a:gdLst>
                <a:gd name="T0" fmla="*/ 155 w 159"/>
                <a:gd name="T1" fmla="*/ 116 h 134"/>
                <a:gd name="T2" fmla="*/ 151 w 159"/>
                <a:gd name="T3" fmla="*/ 107 h 134"/>
                <a:gd name="T4" fmla="*/ 143 w 159"/>
                <a:gd name="T5" fmla="*/ 100 h 134"/>
                <a:gd name="T6" fmla="*/ 137 w 159"/>
                <a:gd name="T7" fmla="*/ 93 h 134"/>
                <a:gd name="T8" fmla="*/ 145 w 159"/>
                <a:gd name="T9" fmla="*/ 81 h 134"/>
                <a:gd name="T10" fmla="*/ 138 w 159"/>
                <a:gd name="T11" fmla="*/ 77 h 134"/>
                <a:gd name="T12" fmla="*/ 136 w 159"/>
                <a:gd name="T13" fmla="*/ 68 h 134"/>
                <a:gd name="T14" fmla="*/ 136 w 159"/>
                <a:gd name="T15" fmla="*/ 59 h 134"/>
                <a:gd name="T16" fmla="*/ 137 w 159"/>
                <a:gd name="T17" fmla="*/ 52 h 134"/>
                <a:gd name="T18" fmla="*/ 140 w 159"/>
                <a:gd name="T19" fmla="*/ 46 h 134"/>
                <a:gd name="T20" fmla="*/ 142 w 159"/>
                <a:gd name="T21" fmla="*/ 42 h 134"/>
                <a:gd name="T22" fmla="*/ 141 w 159"/>
                <a:gd name="T23" fmla="*/ 32 h 134"/>
                <a:gd name="T24" fmla="*/ 135 w 159"/>
                <a:gd name="T25" fmla="*/ 32 h 134"/>
                <a:gd name="T26" fmla="*/ 130 w 159"/>
                <a:gd name="T27" fmla="*/ 27 h 134"/>
                <a:gd name="T28" fmla="*/ 126 w 159"/>
                <a:gd name="T29" fmla="*/ 24 h 134"/>
                <a:gd name="T30" fmla="*/ 119 w 159"/>
                <a:gd name="T31" fmla="*/ 22 h 134"/>
                <a:gd name="T32" fmla="*/ 115 w 159"/>
                <a:gd name="T33" fmla="*/ 20 h 134"/>
                <a:gd name="T34" fmla="*/ 109 w 159"/>
                <a:gd name="T35" fmla="*/ 17 h 134"/>
                <a:gd name="T36" fmla="*/ 100 w 159"/>
                <a:gd name="T37" fmla="*/ 17 h 134"/>
                <a:gd name="T38" fmla="*/ 94 w 159"/>
                <a:gd name="T39" fmla="*/ 18 h 134"/>
                <a:gd name="T40" fmla="*/ 87 w 159"/>
                <a:gd name="T41" fmla="*/ 23 h 134"/>
                <a:gd name="T42" fmla="*/ 81 w 159"/>
                <a:gd name="T43" fmla="*/ 24 h 134"/>
                <a:gd name="T44" fmla="*/ 80 w 159"/>
                <a:gd name="T45" fmla="*/ 28 h 134"/>
                <a:gd name="T46" fmla="*/ 63 w 159"/>
                <a:gd name="T47" fmla="*/ 32 h 134"/>
                <a:gd name="T48" fmla="*/ 48 w 159"/>
                <a:gd name="T49" fmla="*/ 23 h 134"/>
                <a:gd name="T50" fmla="*/ 38 w 159"/>
                <a:gd name="T51" fmla="*/ 14 h 134"/>
                <a:gd name="T52" fmla="*/ 33 w 159"/>
                <a:gd name="T53" fmla="*/ 10 h 134"/>
                <a:gd name="T54" fmla="*/ 31 w 159"/>
                <a:gd name="T55" fmla="*/ 2 h 134"/>
                <a:gd name="T56" fmla="*/ 15 w 159"/>
                <a:gd name="T57" fmla="*/ 9 h 134"/>
                <a:gd name="T58" fmla="*/ 10 w 159"/>
                <a:gd name="T59" fmla="*/ 6 h 134"/>
                <a:gd name="T60" fmla="*/ 5 w 159"/>
                <a:gd name="T61" fmla="*/ 0 h 134"/>
                <a:gd name="T62" fmla="*/ 2 w 159"/>
                <a:gd name="T63" fmla="*/ 4 h 134"/>
                <a:gd name="T64" fmla="*/ 2 w 159"/>
                <a:gd name="T65" fmla="*/ 11 h 134"/>
                <a:gd name="T66" fmla="*/ 2 w 159"/>
                <a:gd name="T67" fmla="*/ 20 h 134"/>
                <a:gd name="T68" fmla="*/ 6 w 159"/>
                <a:gd name="T69" fmla="*/ 26 h 134"/>
                <a:gd name="T70" fmla="*/ 9 w 159"/>
                <a:gd name="T71" fmla="*/ 32 h 134"/>
                <a:gd name="T72" fmla="*/ 13 w 159"/>
                <a:gd name="T73" fmla="*/ 37 h 134"/>
                <a:gd name="T74" fmla="*/ 17 w 159"/>
                <a:gd name="T75" fmla="*/ 40 h 134"/>
                <a:gd name="T76" fmla="*/ 16 w 159"/>
                <a:gd name="T77" fmla="*/ 45 h 134"/>
                <a:gd name="T78" fmla="*/ 12 w 159"/>
                <a:gd name="T79" fmla="*/ 51 h 134"/>
                <a:gd name="T80" fmla="*/ 13 w 159"/>
                <a:gd name="T81" fmla="*/ 58 h 134"/>
                <a:gd name="T82" fmla="*/ 17 w 159"/>
                <a:gd name="T83" fmla="*/ 63 h 134"/>
                <a:gd name="T84" fmla="*/ 26 w 159"/>
                <a:gd name="T85" fmla="*/ 69 h 134"/>
                <a:gd name="T86" fmla="*/ 30 w 159"/>
                <a:gd name="T87" fmla="*/ 74 h 134"/>
                <a:gd name="T88" fmla="*/ 29 w 159"/>
                <a:gd name="T89" fmla="*/ 79 h 134"/>
                <a:gd name="T90" fmla="*/ 32 w 159"/>
                <a:gd name="T91" fmla="*/ 84 h 134"/>
                <a:gd name="T92" fmla="*/ 37 w 159"/>
                <a:gd name="T93" fmla="*/ 91 h 134"/>
                <a:gd name="T94" fmla="*/ 39 w 159"/>
                <a:gd name="T95" fmla="*/ 90 h 134"/>
                <a:gd name="T96" fmla="*/ 42 w 159"/>
                <a:gd name="T97" fmla="*/ 89 h 134"/>
                <a:gd name="T98" fmla="*/ 48 w 159"/>
                <a:gd name="T99" fmla="*/ 89 h 134"/>
                <a:gd name="T100" fmla="*/ 56 w 159"/>
                <a:gd name="T101" fmla="*/ 102 h 134"/>
                <a:gd name="T102" fmla="*/ 61 w 159"/>
                <a:gd name="T103" fmla="*/ 109 h 134"/>
                <a:gd name="T104" fmla="*/ 70 w 159"/>
                <a:gd name="T105" fmla="*/ 114 h 134"/>
                <a:gd name="T106" fmla="*/ 89 w 159"/>
                <a:gd name="T107" fmla="*/ 121 h 134"/>
                <a:gd name="T108" fmla="*/ 102 w 159"/>
                <a:gd name="T109" fmla="*/ 117 h 134"/>
                <a:gd name="T110" fmla="*/ 108 w 159"/>
                <a:gd name="T111" fmla="*/ 128 h 134"/>
                <a:gd name="T112" fmla="*/ 136 w 159"/>
                <a:gd name="T113" fmla="*/ 133 h 134"/>
                <a:gd name="T114" fmla="*/ 144 w 159"/>
                <a:gd name="T115" fmla="*/ 134 h 134"/>
                <a:gd name="T116" fmla="*/ 144 w 159"/>
                <a:gd name="T117" fmla="*/ 132 h 134"/>
                <a:gd name="T118" fmla="*/ 149 w 159"/>
                <a:gd name="T119" fmla="*/ 124 h 134"/>
                <a:gd name="T120" fmla="*/ 157 w 159"/>
                <a:gd name="T121" fmla="*/ 122 h 134"/>
                <a:gd name="T122" fmla="*/ 155 w 159"/>
                <a:gd name="T123" fmla="*/ 1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34">
                  <a:moveTo>
                    <a:pt x="155" y="116"/>
                  </a:moveTo>
                  <a:cubicBezTo>
                    <a:pt x="153" y="115"/>
                    <a:pt x="155" y="108"/>
                    <a:pt x="151" y="107"/>
                  </a:cubicBezTo>
                  <a:cubicBezTo>
                    <a:pt x="147" y="105"/>
                    <a:pt x="144" y="102"/>
                    <a:pt x="143" y="100"/>
                  </a:cubicBezTo>
                  <a:cubicBezTo>
                    <a:pt x="142" y="97"/>
                    <a:pt x="137" y="95"/>
                    <a:pt x="137" y="93"/>
                  </a:cubicBezTo>
                  <a:cubicBezTo>
                    <a:pt x="138" y="91"/>
                    <a:pt x="147" y="85"/>
                    <a:pt x="145" y="81"/>
                  </a:cubicBezTo>
                  <a:cubicBezTo>
                    <a:pt x="144" y="78"/>
                    <a:pt x="138" y="78"/>
                    <a:pt x="138" y="77"/>
                  </a:cubicBezTo>
                  <a:cubicBezTo>
                    <a:pt x="137" y="76"/>
                    <a:pt x="138" y="71"/>
                    <a:pt x="136" y="68"/>
                  </a:cubicBezTo>
                  <a:cubicBezTo>
                    <a:pt x="135" y="64"/>
                    <a:pt x="138" y="61"/>
                    <a:pt x="136" y="59"/>
                  </a:cubicBezTo>
                  <a:cubicBezTo>
                    <a:pt x="135" y="57"/>
                    <a:pt x="137" y="54"/>
                    <a:pt x="137" y="52"/>
                  </a:cubicBezTo>
                  <a:cubicBezTo>
                    <a:pt x="138" y="51"/>
                    <a:pt x="141" y="49"/>
                    <a:pt x="140" y="46"/>
                  </a:cubicBezTo>
                  <a:cubicBezTo>
                    <a:pt x="140" y="44"/>
                    <a:pt x="141" y="43"/>
                    <a:pt x="142" y="42"/>
                  </a:cubicBezTo>
                  <a:cubicBezTo>
                    <a:pt x="141" y="39"/>
                    <a:pt x="141" y="33"/>
                    <a:pt x="141" y="32"/>
                  </a:cubicBezTo>
                  <a:cubicBezTo>
                    <a:pt x="141" y="31"/>
                    <a:pt x="137" y="31"/>
                    <a:pt x="135" y="32"/>
                  </a:cubicBezTo>
                  <a:cubicBezTo>
                    <a:pt x="133" y="32"/>
                    <a:pt x="131" y="27"/>
                    <a:pt x="130" y="27"/>
                  </a:cubicBezTo>
                  <a:cubicBezTo>
                    <a:pt x="128" y="27"/>
                    <a:pt x="126" y="26"/>
                    <a:pt x="126" y="24"/>
                  </a:cubicBezTo>
                  <a:cubicBezTo>
                    <a:pt x="126" y="23"/>
                    <a:pt x="121" y="22"/>
                    <a:pt x="119" y="22"/>
                  </a:cubicBezTo>
                  <a:cubicBezTo>
                    <a:pt x="117" y="22"/>
                    <a:pt x="116" y="20"/>
                    <a:pt x="115" y="20"/>
                  </a:cubicBezTo>
                  <a:cubicBezTo>
                    <a:pt x="114" y="20"/>
                    <a:pt x="111" y="19"/>
                    <a:pt x="109" y="17"/>
                  </a:cubicBezTo>
                  <a:cubicBezTo>
                    <a:pt x="108" y="16"/>
                    <a:pt x="101" y="16"/>
                    <a:pt x="100" y="17"/>
                  </a:cubicBezTo>
                  <a:cubicBezTo>
                    <a:pt x="99" y="19"/>
                    <a:pt x="96" y="18"/>
                    <a:pt x="94" y="18"/>
                  </a:cubicBezTo>
                  <a:cubicBezTo>
                    <a:pt x="92" y="18"/>
                    <a:pt x="88" y="21"/>
                    <a:pt x="87" y="23"/>
                  </a:cubicBezTo>
                  <a:cubicBezTo>
                    <a:pt x="86" y="24"/>
                    <a:pt x="83" y="24"/>
                    <a:pt x="81" y="24"/>
                  </a:cubicBezTo>
                  <a:cubicBezTo>
                    <a:pt x="81" y="26"/>
                    <a:pt x="81" y="28"/>
                    <a:pt x="80" y="28"/>
                  </a:cubicBezTo>
                  <a:cubicBezTo>
                    <a:pt x="79" y="30"/>
                    <a:pt x="70" y="32"/>
                    <a:pt x="63" y="32"/>
                  </a:cubicBezTo>
                  <a:cubicBezTo>
                    <a:pt x="56" y="32"/>
                    <a:pt x="56" y="23"/>
                    <a:pt x="48" y="23"/>
                  </a:cubicBezTo>
                  <a:cubicBezTo>
                    <a:pt x="43" y="23"/>
                    <a:pt x="39" y="19"/>
                    <a:pt x="38" y="14"/>
                  </a:cubicBezTo>
                  <a:cubicBezTo>
                    <a:pt x="35" y="13"/>
                    <a:pt x="32" y="11"/>
                    <a:pt x="33" y="10"/>
                  </a:cubicBezTo>
                  <a:cubicBezTo>
                    <a:pt x="33" y="8"/>
                    <a:pt x="35" y="1"/>
                    <a:pt x="31" y="2"/>
                  </a:cubicBezTo>
                  <a:cubicBezTo>
                    <a:pt x="27" y="4"/>
                    <a:pt x="22" y="10"/>
                    <a:pt x="15" y="9"/>
                  </a:cubicBezTo>
                  <a:cubicBezTo>
                    <a:pt x="8" y="8"/>
                    <a:pt x="13" y="8"/>
                    <a:pt x="10" y="6"/>
                  </a:cubicBezTo>
                  <a:cubicBezTo>
                    <a:pt x="6" y="5"/>
                    <a:pt x="8" y="1"/>
                    <a:pt x="5" y="0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10"/>
                    <a:pt x="2" y="11"/>
                  </a:cubicBezTo>
                  <a:cubicBezTo>
                    <a:pt x="3" y="12"/>
                    <a:pt x="1" y="19"/>
                    <a:pt x="2" y="20"/>
                  </a:cubicBezTo>
                  <a:cubicBezTo>
                    <a:pt x="4" y="20"/>
                    <a:pt x="6" y="25"/>
                    <a:pt x="6" y="26"/>
                  </a:cubicBezTo>
                  <a:cubicBezTo>
                    <a:pt x="6" y="27"/>
                    <a:pt x="9" y="30"/>
                    <a:pt x="9" y="32"/>
                  </a:cubicBezTo>
                  <a:cubicBezTo>
                    <a:pt x="9" y="35"/>
                    <a:pt x="12" y="37"/>
                    <a:pt x="13" y="37"/>
                  </a:cubicBezTo>
                  <a:cubicBezTo>
                    <a:pt x="15" y="37"/>
                    <a:pt x="17" y="38"/>
                    <a:pt x="17" y="40"/>
                  </a:cubicBezTo>
                  <a:cubicBezTo>
                    <a:pt x="16" y="42"/>
                    <a:pt x="17" y="45"/>
                    <a:pt x="16" y="45"/>
                  </a:cubicBezTo>
                  <a:cubicBezTo>
                    <a:pt x="14" y="45"/>
                    <a:pt x="14" y="50"/>
                    <a:pt x="12" y="51"/>
                  </a:cubicBezTo>
                  <a:cubicBezTo>
                    <a:pt x="11" y="52"/>
                    <a:pt x="12" y="58"/>
                    <a:pt x="13" y="58"/>
                  </a:cubicBezTo>
                  <a:cubicBezTo>
                    <a:pt x="15" y="59"/>
                    <a:pt x="17" y="61"/>
                    <a:pt x="17" y="63"/>
                  </a:cubicBezTo>
                  <a:cubicBezTo>
                    <a:pt x="17" y="65"/>
                    <a:pt x="24" y="69"/>
                    <a:pt x="26" y="69"/>
                  </a:cubicBezTo>
                  <a:cubicBezTo>
                    <a:pt x="28" y="69"/>
                    <a:pt x="29" y="72"/>
                    <a:pt x="30" y="74"/>
                  </a:cubicBezTo>
                  <a:cubicBezTo>
                    <a:pt x="31" y="75"/>
                    <a:pt x="29" y="77"/>
                    <a:pt x="29" y="79"/>
                  </a:cubicBezTo>
                  <a:cubicBezTo>
                    <a:pt x="30" y="81"/>
                    <a:pt x="32" y="82"/>
                    <a:pt x="32" y="84"/>
                  </a:cubicBezTo>
                  <a:cubicBezTo>
                    <a:pt x="32" y="86"/>
                    <a:pt x="34" y="88"/>
                    <a:pt x="37" y="91"/>
                  </a:cubicBezTo>
                  <a:cubicBezTo>
                    <a:pt x="37" y="90"/>
                    <a:pt x="38" y="90"/>
                    <a:pt x="39" y="90"/>
                  </a:cubicBezTo>
                  <a:cubicBezTo>
                    <a:pt x="41" y="90"/>
                    <a:pt x="41" y="88"/>
                    <a:pt x="42" y="89"/>
                  </a:cubicBezTo>
                  <a:cubicBezTo>
                    <a:pt x="44" y="91"/>
                    <a:pt x="46" y="89"/>
                    <a:pt x="48" y="89"/>
                  </a:cubicBezTo>
                  <a:cubicBezTo>
                    <a:pt x="50" y="89"/>
                    <a:pt x="54" y="98"/>
                    <a:pt x="56" y="102"/>
                  </a:cubicBezTo>
                  <a:cubicBezTo>
                    <a:pt x="58" y="106"/>
                    <a:pt x="58" y="107"/>
                    <a:pt x="61" y="109"/>
                  </a:cubicBezTo>
                  <a:cubicBezTo>
                    <a:pt x="63" y="111"/>
                    <a:pt x="67" y="110"/>
                    <a:pt x="70" y="114"/>
                  </a:cubicBezTo>
                  <a:cubicBezTo>
                    <a:pt x="74" y="118"/>
                    <a:pt x="84" y="121"/>
                    <a:pt x="89" y="121"/>
                  </a:cubicBezTo>
                  <a:cubicBezTo>
                    <a:pt x="93" y="121"/>
                    <a:pt x="96" y="116"/>
                    <a:pt x="102" y="117"/>
                  </a:cubicBezTo>
                  <a:cubicBezTo>
                    <a:pt x="107" y="119"/>
                    <a:pt x="106" y="126"/>
                    <a:pt x="108" y="128"/>
                  </a:cubicBezTo>
                  <a:cubicBezTo>
                    <a:pt x="110" y="131"/>
                    <a:pt x="132" y="132"/>
                    <a:pt x="136" y="133"/>
                  </a:cubicBezTo>
                  <a:cubicBezTo>
                    <a:pt x="137" y="134"/>
                    <a:pt x="141" y="134"/>
                    <a:pt x="144" y="134"/>
                  </a:cubicBezTo>
                  <a:cubicBezTo>
                    <a:pt x="144" y="133"/>
                    <a:pt x="144" y="133"/>
                    <a:pt x="144" y="132"/>
                  </a:cubicBezTo>
                  <a:cubicBezTo>
                    <a:pt x="144" y="128"/>
                    <a:pt x="147" y="125"/>
                    <a:pt x="149" y="124"/>
                  </a:cubicBezTo>
                  <a:cubicBezTo>
                    <a:pt x="152" y="122"/>
                    <a:pt x="154" y="122"/>
                    <a:pt x="157" y="122"/>
                  </a:cubicBezTo>
                  <a:cubicBezTo>
                    <a:pt x="159" y="121"/>
                    <a:pt x="157" y="116"/>
                    <a:pt x="155" y="116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57" name="Freeform 124"/>
            <p:cNvSpPr>
              <a:spLocks noEditPoints="1"/>
            </p:cNvSpPr>
            <p:nvPr/>
          </p:nvSpPr>
          <p:spPr bwMode="auto">
            <a:xfrm>
              <a:off x="2753" y="813"/>
              <a:ext cx="874" cy="414"/>
            </a:xfrm>
            <a:custGeom>
              <a:avLst/>
              <a:gdLst>
                <a:gd name="T0" fmla="*/ 316 w 327"/>
                <a:gd name="T1" fmla="*/ 64 h 155"/>
                <a:gd name="T2" fmla="*/ 305 w 327"/>
                <a:gd name="T3" fmla="*/ 54 h 155"/>
                <a:gd name="T4" fmla="*/ 284 w 327"/>
                <a:gd name="T5" fmla="*/ 51 h 155"/>
                <a:gd name="T6" fmla="*/ 265 w 327"/>
                <a:gd name="T7" fmla="*/ 37 h 155"/>
                <a:gd name="T8" fmla="*/ 243 w 327"/>
                <a:gd name="T9" fmla="*/ 13 h 155"/>
                <a:gd name="T10" fmla="*/ 220 w 327"/>
                <a:gd name="T11" fmla="*/ 22 h 155"/>
                <a:gd name="T12" fmla="*/ 215 w 327"/>
                <a:gd name="T13" fmla="*/ 16 h 155"/>
                <a:gd name="T14" fmla="*/ 203 w 327"/>
                <a:gd name="T15" fmla="*/ 14 h 155"/>
                <a:gd name="T16" fmla="*/ 197 w 327"/>
                <a:gd name="T17" fmla="*/ 2 h 155"/>
                <a:gd name="T18" fmla="*/ 169 w 327"/>
                <a:gd name="T19" fmla="*/ 7 h 155"/>
                <a:gd name="T20" fmla="*/ 137 w 327"/>
                <a:gd name="T21" fmla="*/ 15 h 155"/>
                <a:gd name="T22" fmla="*/ 121 w 327"/>
                <a:gd name="T23" fmla="*/ 23 h 155"/>
                <a:gd name="T24" fmla="*/ 118 w 327"/>
                <a:gd name="T25" fmla="*/ 33 h 155"/>
                <a:gd name="T26" fmla="*/ 121 w 327"/>
                <a:gd name="T27" fmla="*/ 44 h 155"/>
                <a:gd name="T28" fmla="*/ 112 w 327"/>
                <a:gd name="T29" fmla="*/ 50 h 155"/>
                <a:gd name="T30" fmla="*/ 100 w 327"/>
                <a:gd name="T31" fmla="*/ 49 h 155"/>
                <a:gd name="T32" fmla="*/ 80 w 327"/>
                <a:gd name="T33" fmla="*/ 51 h 155"/>
                <a:gd name="T34" fmla="*/ 65 w 327"/>
                <a:gd name="T35" fmla="*/ 50 h 155"/>
                <a:gd name="T36" fmla="*/ 44 w 327"/>
                <a:gd name="T37" fmla="*/ 42 h 155"/>
                <a:gd name="T38" fmla="*/ 25 w 327"/>
                <a:gd name="T39" fmla="*/ 47 h 155"/>
                <a:gd name="T40" fmla="*/ 18 w 327"/>
                <a:gd name="T41" fmla="*/ 61 h 155"/>
                <a:gd name="T42" fmla="*/ 2 w 327"/>
                <a:gd name="T43" fmla="*/ 63 h 155"/>
                <a:gd name="T44" fmla="*/ 0 w 327"/>
                <a:gd name="T45" fmla="*/ 75 h 155"/>
                <a:gd name="T46" fmla="*/ 12 w 327"/>
                <a:gd name="T47" fmla="*/ 82 h 155"/>
                <a:gd name="T48" fmla="*/ 20 w 327"/>
                <a:gd name="T49" fmla="*/ 96 h 155"/>
                <a:gd name="T50" fmla="*/ 41 w 327"/>
                <a:gd name="T51" fmla="*/ 91 h 155"/>
                <a:gd name="T52" fmla="*/ 46 w 327"/>
                <a:gd name="T53" fmla="*/ 107 h 155"/>
                <a:gd name="T54" fmla="*/ 31 w 327"/>
                <a:gd name="T55" fmla="*/ 118 h 155"/>
                <a:gd name="T56" fmla="*/ 46 w 327"/>
                <a:gd name="T57" fmla="*/ 133 h 155"/>
                <a:gd name="T58" fmla="*/ 53 w 327"/>
                <a:gd name="T59" fmla="*/ 141 h 155"/>
                <a:gd name="T60" fmla="*/ 77 w 327"/>
                <a:gd name="T61" fmla="*/ 146 h 155"/>
                <a:gd name="T62" fmla="*/ 99 w 327"/>
                <a:gd name="T63" fmla="*/ 103 h 155"/>
                <a:gd name="T64" fmla="*/ 111 w 327"/>
                <a:gd name="T65" fmla="*/ 104 h 155"/>
                <a:gd name="T66" fmla="*/ 136 w 327"/>
                <a:gd name="T67" fmla="*/ 125 h 155"/>
                <a:gd name="T68" fmla="*/ 160 w 327"/>
                <a:gd name="T69" fmla="*/ 138 h 155"/>
                <a:gd name="T70" fmla="*/ 178 w 327"/>
                <a:gd name="T71" fmla="*/ 152 h 155"/>
                <a:gd name="T72" fmla="*/ 195 w 327"/>
                <a:gd name="T73" fmla="*/ 144 h 155"/>
                <a:gd name="T74" fmla="*/ 213 w 327"/>
                <a:gd name="T75" fmla="*/ 134 h 155"/>
                <a:gd name="T76" fmla="*/ 239 w 327"/>
                <a:gd name="T77" fmla="*/ 132 h 155"/>
                <a:gd name="T78" fmla="*/ 274 w 327"/>
                <a:gd name="T79" fmla="*/ 138 h 155"/>
                <a:gd name="T80" fmla="*/ 275 w 327"/>
                <a:gd name="T81" fmla="*/ 120 h 155"/>
                <a:gd name="T82" fmla="*/ 286 w 327"/>
                <a:gd name="T83" fmla="*/ 108 h 155"/>
                <a:gd name="T84" fmla="*/ 296 w 327"/>
                <a:gd name="T85" fmla="*/ 91 h 155"/>
                <a:gd name="T86" fmla="*/ 317 w 327"/>
                <a:gd name="T87" fmla="*/ 88 h 155"/>
                <a:gd name="T88" fmla="*/ 324 w 327"/>
                <a:gd name="T89" fmla="*/ 72 h 155"/>
                <a:gd name="T90" fmla="*/ 122 w 327"/>
                <a:gd name="T91" fmla="*/ 98 h 155"/>
                <a:gd name="T92" fmla="*/ 257 w 327"/>
                <a:gd name="T93" fmla="*/ 97 h 155"/>
                <a:gd name="T94" fmla="*/ 224 w 327"/>
                <a:gd name="T95" fmla="*/ 98 h 155"/>
                <a:gd name="T96" fmla="*/ 257 w 327"/>
                <a:gd name="T97" fmla="*/ 9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155">
                  <a:moveTo>
                    <a:pt x="325" y="63"/>
                  </a:moveTo>
                  <a:cubicBezTo>
                    <a:pt x="325" y="62"/>
                    <a:pt x="324" y="62"/>
                    <a:pt x="323" y="63"/>
                  </a:cubicBezTo>
                  <a:cubicBezTo>
                    <a:pt x="321" y="64"/>
                    <a:pt x="318" y="64"/>
                    <a:pt x="316" y="64"/>
                  </a:cubicBezTo>
                  <a:cubicBezTo>
                    <a:pt x="315" y="64"/>
                    <a:pt x="312" y="62"/>
                    <a:pt x="312" y="61"/>
                  </a:cubicBezTo>
                  <a:cubicBezTo>
                    <a:pt x="312" y="60"/>
                    <a:pt x="312" y="58"/>
                    <a:pt x="310" y="58"/>
                  </a:cubicBezTo>
                  <a:cubicBezTo>
                    <a:pt x="309" y="58"/>
                    <a:pt x="307" y="57"/>
                    <a:pt x="305" y="54"/>
                  </a:cubicBezTo>
                  <a:cubicBezTo>
                    <a:pt x="304" y="50"/>
                    <a:pt x="302" y="50"/>
                    <a:pt x="300" y="50"/>
                  </a:cubicBezTo>
                  <a:cubicBezTo>
                    <a:pt x="299" y="49"/>
                    <a:pt x="294" y="51"/>
                    <a:pt x="292" y="52"/>
                  </a:cubicBezTo>
                  <a:cubicBezTo>
                    <a:pt x="290" y="53"/>
                    <a:pt x="287" y="51"/>
                    <a:pt x="284" y="51"/>
                  </a:cubicBezTo>
                  <a:cubicBezTo>
                    <a:pt x="282" y="50"/>
                    <a:pt x="280" y="46"/>
                    <a:pt x="278" y="46"/>
                  </a:cubicBezTo>
                  <a:cubicBezTo>
                    <a:pt x="276" y="47"/>
                    <a:pt x="275" y="51"/>
                    <a:pt x="273" y="51"/>
                  </a:cubicBezTo>
                  <a:cubicBezTo>
                    <a:pt x="272" y="51"/>
                    <a:pt x="268" y="42"/>
                    <a:pt x="265" y="37"/>
                  </a:cubicBezTo>
                  <a:cubicBezTo>
                    <a:pt x="262" y="32"/>
                    <a:pt x="256" y="21"/>
                    <a:pt x="250" y="19"/>
                  </a:cubicBezTo>
                  <a:cubicBezTo>
                    <a:pt x="245" y="17"/>
                    <a:pt x="247" y="15"/>
                    <a:pt x="248" y="13"/>
                  </a:cubicBezTo>
                  <a:cubicBezTo>
                    <a:pt x="249" y="12"/>
                    <a:pt x="245" y="12"/>
                    <a:pt x="243" y="13"/>
                  </a:cubicBezTo>
                  <a:cubicBezTo>
                    <a:pt x="240" y="14"/>
                    <a:pt x="238" y="16"/>
                    <a:pt x="235" y="17"/>
                  </a:cubicBezTo>
                  <a:cubicBezTo>
                    <a:pt x="233" y="17"/>
                    <a:pt x="229" y="21"/>
                    <a:pt x="227" y="20"/>
                  </a:cubicBezTo>
                  <a:cubicBezTo>
                    <a:pt x="224" y="20"/>
                    <a:pt x="223" y="24"/>
                    <a:pt x="220" y="22"/>
                  </a:cubicBezTo>
                  <a:cubicBezTo>
                    <a:pt x="218" y="20"/>
                    <a:pt x="223" y="19"/>
                    <a:pt x="223" y="17"/>
                  </a:cubicBezTo>
                  <a:cubicBezTo>
                    <a:pt x="223" y="15"/>
                    <a:pt x="220" y="17"/>
                    <a:pt x="219" y="16"/>
                  </a:cubicBezTo>
                  <a:cubicBezTo>
                    <a:pt x="218" y="15"/>
                    <a:pt x="215" y="14"/>
                    <a:pt x="215" y="16"/>
                  </a:cubicBezTo>
                  <a:cubicBezTo>
                    <a:pt x="215" y="17"/>
                    <a:pt x="213" y="16"/>
                    <a:pt x="213" y="15"/>
                  </a:cubicBezTo>
                  <a:cubicBezTo>
                    <a:pt x="213" y="14"/>
                    <a:pt x="211" y="12"/>
                    <a:pt x="210" y="13"/>
                  </a:cubicBezTo>
                  <a:cubicBezTo>
                    <a:pt x="209" y="15"/>
                    <a:pt x="204" y="16"/>
                    <a:pt x="203" y="14"/>
                  </a:cubicBezTo>
                  <a:cubicBezTo>
                    <a:pt x="202" y="13"/>
                    <a:pt x="203" y="13"/>
                    <a:pt x="204" y="11"/>
                  </a:cubicBezTo>
                  <a:cubicBezTo>
                    <a:pt x="204" y="9"/>
                    <a:pt x="202" y="7"/>
                    <a:pt x="202" y="5"/>
                  </a:cubicBezTo>
                  <a:cubicBezTo>
                    <a:pt x="202" y="3"/>
                    <a:pt x="199" y="1"/>
                    <a:pt x="197" y="2"/>
                  </a:cubicBezTo>
                  <a:cubicBezTo>
                    <a:pt x="195" y="3"/>
                    <a:pt x="193" y="2"/>
                    <a:pt x="191" y="1"/>
                  </a:cubicBezTo>
                  <a:cubicBezTo>
                    <a:pt x="189" y="0"/>
                    <a:pt x="181" y="2"/>
                    <a:pt x="181" y="4"/>
                  </a:cubicBezTo>
                  <a:cubicBezTo>
                    <a:pt x="180" y="5"/>
                    <a:pt x="171" y="7"/>
                    <a:pt x="169" y="7"/>
                  </a:cubicBezTo>
                  <a:cubicBezTo>
                    <a:pt x="167" y="8"/>
                    <a:pt x="160" y="9"/>
                    <a:pt x="158" y="10"/>
                  </a:cubicBezTo>
                  <a:cubicBezTo>
                    <a:pt x="155" y="10"/>
                    <a:pt x="153" y="12"/>
                    <a:pt x="149" y="12"/>
                  </a:cubicBezTo>
                  <a:cubicBezTo>
                    <a:pt x="146" y="12"/>
                    <a:pt x="140" y="12"/>
                    <a:pt x="137" y="15"/>
                  </a:cubicBezTo>
                  <a:cubicBezTo>
                    <a:pt x="134" y="17"/>
                    <a:pt x="130" y="15"/>
                    <a:pt x="128" y="16"/>
                  </a:cubicBezTo>
                  <a:cubicBezTo>
                    <a:pt x="125" y="16"/>
                    <a:pt x="122" y="15"/>
                    <a:pt x="121" y="16"/>
                  </a:cubicBezTo>
                  <a:cubicBezTo>
                    <a:pt x="120" y="17"/>
                    <a:pt x="120" y="21"/>
                    <a:pt x="121" y="23"/>
                  </a:cubicBezTo>
                  <a:cubicBezTo>
                    <a:pt x="122" y="25"/>
                    <a:pt x="128" y="25"/>
                    <a:pt x="128" y="26"/>
                  </a:cubicBezTo>
                  <a:cubicBezTo>
                    <a:pt x="129" y="27"/>
                    <a:pt x="123" y="27"/>
                    <a:pt x="120" y="28"/>
                  </a:cubicBezTo>
                  <a:cubicBezTo>
                    <a:pt x="117" y="28"/>
                    <a:pt x="118" y="32"/>
                    <a:pt x="118" y="33"/>
                  </a:cubicBezTo>
                  <a:cubicBezTo>
                    <a:pt x="119" y="35"/>
                    <a:pt x="115" y="37"/>
                    <a:pt x="113" y="38"/>
                  </a:cubicBezTo>
                  <a:cubicBezTo>
                    <a:pt x="111" y="38"/>
                    <a:pt x="113" y="42"/>
                    <a:pt x="115" y="42"/>
                  </a:cubicBezTo>
                  <a:cubicBezTo>
                    <a:pt x="118" y="42"/>
                    <a:pt x="119" y="44"/>
                    <a:pt x="121" y="44"/>
                  </a:cubicBezTo>
                  <a:cubicBezTo>
                    <a:pt x="123" y="44"/>
                    <a:pt x="123" y="47"/>
                    <a:pt x="123" y="50"/>
                  </a:cubicBezTo>
                  <a:cubicBezTo>
                    <a:pt x="123" y="52"/>
                    <a:pt x="121" y="52"/>
                    <a:pt x="118" y="52"/>
                  </a:cubicBezTo>
                  <a:cubicBezTo>
                    <a:pt x="115" y="52"/>
                    <a:pt x="114" y="50"/>
                    <a:pt x="112" y="50"/>
                  </a:cubicBezTo>
                  <a:cubicBezTo>
                    <a:pt x="110" y="50"/>
                    <a:pt x="111" y="53"/>
                    <a:pt x="109" y="54"/>
                  </a:cubicBezTo>
                  <a:cubicBezTo>
                    <a:pt x="108" y="55"/>
                    <a:pt x="108" y="51"/>
                    <a:pt x="105" y="51"/>
                  </a:cubicBezTo>
                  <a:cubicBezTo>
                    <a:pt x="103" y="51"/>
                    <a:pt x="101" y="51"/>
                    <a:pt x="100" y="49"/>
                  </a:cubicBezTo>
                  <a:cubicBezTo>
                    <a:pt x="99" y="47"/>
                    <a:pt x="94" y="46"/>
                    <a:pt x="92" y="48"/>
                  </a:cubicBezTo>
                  <a:cubicBezTo>
                    <a:pt x="90" y="51"/>
                    <a:pt x="89" y="50"/>
                    <a:pt x="88" y="48"/>
                  </a:cubicBezTo>
                  <a:cubicBezTo>
                    <a:pt x="86" y="47"/>
                    <a:pt x="80" y="49"/>
                    <a:pt x="80" y="51"/>
                  </a:cubicBezTo>
                  <a:cubicBezTo>
                    <a:pt x="79" y="52"/>
                    <a:pt x="75" y="53"/>
                    <a:pt x="72" y="51"/>
                  </a:cubicBezTo>
                  <a:cubicBezTo>
                    <a:pt x="69" y="50"/>
                    <a:pt x="68" y="49"/>
                    <a:pt x="68" y="51"/>
                  </a:cubicBezTo>
                  <a:cubicBezTo>
                    <a:pt x="68" y="54"/>
                    <a:pt x="65" y="52"/>
                    <a:pt x="65" y="50"/>
                  </a:cubicBezTo>
                  <a:cubicBezTo>
                    <a:pt x="65" y="49"/>
                    <a:pt x="61" y="46"/>
                    <a:pt x="59" y="45"/>
                  </a:cubicBezTo>
                  <a:cubicBezTo>
                    <a:pt x="57" y="43"/>
                    <a:pt x="50" y="43"/>
                    <a:pt x="49" y="42"/>
                  </a:cubicBezTo>
                  <a:cubicBezTo>
                    <a:pt x="49" y="40"/>
                    <a:pt x="45" y="39"/>
                    <a:pt x="44" y="42"/>
                  </a:cubicBezTo>
                  <a:cubicBezTo>
                    <a:pt x="43" y="44"/>
                    <a:pt x="41" y="42"/>
                    <a:pt x="39" y="42"/>
                  </a:cubicBezTo>
                  <a:cubicBezTo>
                    <a:pt x="38" y="41"/>
                    <a:pt x="35" y="43"/>
                    <a:pt x="33" y="43"/>
                  </a:cubicBezTo>
                  <a:cubicBezTo>
                    <a:pt x="32" y="44"/>
                    <a:pt x="27" y="47"/>
                    <a:pt x="25" y="47"/>
                  </a:cubicBezTo>
                  <a:cubicBezTo>
                    <a:pt x="22" y="47"/>
                    <a:pt x="24" y="51"/>
                    <a:pt x="21" y="51"/>
                  </a:cubicBezTo>
                  <a:cubicBezTo>
                    <a:pt x="17" y="52"/>
                    <a:pt x="18" y="54"/>
                    <a:pt x="18" y="56"/>
                  </a:cubicBezTo>
                  <a:cubicBezTo>
                    <a:pt x="19" y="57"/>
                    <a:pt x="21" y="60"/>
                    <a:pt x="18" y="61"/>
                  </a:cubicBezTo>
                  <a:cubicBezTo>
                    <a:pt x="15" y="62"/>
                    <a:pt x="14" y="57"/>
                    <a:pt x="11" y="55"/>
                  </a:cubicBezTo>
                  <a:cubicBezTo>
                    <a:pt x="9" y="53"/>
                    <a:pt x="7" y="56"/>
                    <a:pt x="7" y="58"/>
                  </a:cubicBezTo>
                  <a:cubicBezTo>
                    <a:pt x="7" y="61"/>
                    <a:pt x="4" y="61"/>
                    <a:pt x="2" y="63"/>
                  </a:cubicBezTo>
                  <a:cubicBezTo>
                    <a:pt x="1" y="66"/>
                    <a:pt x="5" y="66"/>
                    <a:pt x="5" y="67"/>
                  </a:cubicBezTo>
                  <a:cubicBezTo>
                    <a:pt x="5" y="68"/>
                    <a:pt x="3" y="69"/>
                    <a:pt x="2" y="70"/>
                  </a:cubicBezTo>
                  <a:cubicBezTo>
                    <a:pt x="1" y="70"/>
                    <a:pt x="0" y="73"/>
                    <a:pt x="0" y="75"/>
                  </a:cubicBezTo>
                  <a:cubicBezTo>
                    <a:pt x="1" y="76"/>
                    <a:pt x="5" y="75"/>
                    <a:pt x="5" y="78"/>
                  </a:cubicBezTo>
                  <a:cubicBezTo>
                    <a:pt x="4" y="80"/>
                    <a:pt x="4" y="83"/>
                    <a:pt x="6" y="82"/>
                  </a:cubicBezTo>
                  <a:cubicBezTo>
                    <a:pt x="8" y="81"/>
                    <a:pt x="11" y="82"/>
                    <a:pt x="12" y="82"/>
                  </a:cubicBezTo>
                  <a:cubicBezTo>
                    <a:pt x="13" y="82"/>
                    <a:pt x="14" y="85"/>
                    <a:pt x="17" y="87"/>
                  </a:cubicBezTo>
                  <a:cubicBezTo>
                    <a:pt x="19" y="90"/>
                    <a:pt x="21" y="92"/>
                    <a:pt x="18" y="92"/>
                  </a:cubicBezTo>
                  <a:cubicBezTo>
                    <a:pt x="16" y="93"/>
                    <a:pt x="17" y="94"/>
                    <a:pt x="20" y="96"/>
                  </a:cubicBezTo>
                  <a:cubicBezTo>
                    <a:pt x="21" y="96"/>
                    <a:pt x="22" y="97"/>
                    <a:pt x="22" y="97"/>
                  </a:cubicBezTo>
                  <a:cubicBezTo>
                    <a:pt x="23" y="97"/>
                    <a:pt x="23" y="97"/>
                    <a:pt x="24" y="96"/>
                  </a:cubicBezTo>
                  <a:cubicBezTo>
                    <a:pt x="28" y="93"/>
                    <a:pt x="35" y="89"/>
                    <a:pt x="41" y="91"/>
                  </a:cubicBezTo>
                  <a:cubicBezTo>
                    <a:pt x="46" y="92"/>
                    <a:pt x="51" y="90"/>
                    <a:pt x="53" y="93"/>
                  </a:cubicBezTo>
                  <a:cubicBezTo>
                    <a:pt x="56" y="97"/>
                    <a:pt x="53" y="103"/>
                    <a:pt x="54" y="105"/>
                  </a:cubicBezTo>
                  <a:cubicBezTo>
                    <a:pt x="55" y="108"/>
                    <a:pt x="50" y="108"/>
                    <a:pt x="46" y="107"/>
                  </a:cubicBezTo>
                  <a:cubicBezTo>
                    <a:pt x="43" y="107"/>
                    <a:pt x="35" y="109"/>
                    <a:pt x="36" y="111"/>
                  </a:cubicBezTo>
                  <a:cubicBezTo>
                    <a:pt x="37" y="113"/>
                    <a:pt x="40" y="118"/>
                    <a:pt x="35" y="115"/>
                  </a:cubicBezTo>
                  <a:cubicBezTo>
                    <a:pt x="30" y="113"/>
                    <a:pt x="28" y="118"/>
                    <a:pt x="31" y="118"/>
                  </a:cubicBezTo>
                  <a:cubicBezTo>
                    <a:pt x="34" y="118"/>
                    <a:pt x="37" y="121"/>
                    <a:pt x="37" y="123"/>
                  </a:cubicBezTo>
                  <a:cubicBezTo>
                    <a:pt x="37" y="125"/>
                    <a:pt x="37" y="130"/>
                    <a:pt x="40" y="129"/>
                  </a:cubicBezTo>
                  <a:cubicBezTo>
                    <a:pt x="42" y="129"/>
                    <a:pt x="42" y="133"/>
                    <a:pt x="46" y="133"/>
                  </a:cubicBezTo>
                  <a:cubicBezTo>
                    <a:pt x="49" y="133"/>
                    <a:pt x="52" y="134"/>
                    <a:pt x="49" y="137"/>
                  </a:cubicBezTo>
                  <a:cubicBezTo>
                    <a:pt x="47" y="140"/>
                    <a:pt x="51" y="148"/>
                    <a:pt x="52" y="147"/>
                  </a:cubicBezTo>
                  <a:cubicBezTo>
                    <a:pt x="53" y="145"/>
                    <a:pt x="52" y="143"/>
                    <a:pt x="53" y="141"/>
                  </a:cubicBezTo>
                  <a:cubicBezTo>
                    <a:pt x="51" y="137"/>
                    <a:pt x="59" y="137"/>
                    <a:pt x="61" y="137"/>
                  </a:cubicBezTo>
                  <a:cubicBezTo>
                    <a:pt x="64" y="137"/>
                    <a:pt x="68" y="141"/>
                    <a:pt x="71" y="144"/>
                  </a:cubicBezTo>
                  <a:cubicBezTo>
                    <a:pt x="74" y="148"/>
                    <a:pt x="77" y="146"/>
                    <a:pt x="77" y="146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4"/>
                    <a:pt x="99" y="104"/>
                    <a:pt x="99" y="103"/>
                  </a:cubicBezTo>
                  <a:cubicBezTo>
                    <a:pt x="101" y="99"/>
                    <a:pt x="105" y="103"/>
                    <a:pt x="106" y="104"/>
                  </a:cubicBezTo>
                  <a:cubicBezTo>
                    <a:pt x="107" y="104"/>
                    <a:pt x="107" y="99"/>
                    <a:pt x="109" y="100"/>
                  </a:cubicBezTo>
                  <a:cubicBezTo>
                    <a:pt x="112" y="100"/>
                    <a:pt x="109" y="104"/>
                    <a:pt x="111" y="104"/>
                  </a:cubicBezTo>
                  <a:cubicBezTo>
                    <a:pt x="113" y="104"/>
                    <a:pt x="117" y="110"/>
                    <a:pt x="116" y="115"/>
                  </a:cubicBezTo>
                  <a:cubicBezTo>
                    <a:pt x="119" y="118"/>
                    <a:pt x="125" y="124"/>
                    <a:pt x="125" y="125"/>
                  </a:cubicBezTo>
                  <a:cubicBezTo>
                    <a:pt x="126" y="127"/>
                    <a:pt x="134" y="124"/>
                    <a:pt x="136" y="125"/>
                  </a:cubicBezTo>
                  <a:cubicBezTo>
                    <a:pt x="137" y="125"/>
                    <a:pt x="150" y="125"/>
                    <a:pt x="152" y="125"/>
                  </a:cubicBezTo>
                  <a:cubicBezTo>
                    <a:pt x="154" y="125"/>
                    <a:pt x="156" y="129"/>
                    <a:pt x="158" y="130"/>
                  </a:cubicBezTo>
                  <a:cubicBezTo>
                    <a:pt x="161" y="131"/>
                    <a:pt x="160" y="135"/>
                    <a:pt x="160" y="138"/>
                  </a:cubicBezTo>
                  <a:cubicBezTo>
                    <a:pt x="160" y="141"/>
                    <a:pt x="164" y="143"/>
                    <a:pt x="164" y="146"/>
                  </a:cubicBezTo>
                  <a:cubicBezTo>
                    <a:pt x="165" y="148"/>
                    <a:pt x="169" y="147"/>
                    <a:pt x="171" y="148"/>
                  </a:cubicBezTo>
                  <a:cubicBezTo>
                    <a:pt x="174" y="148"/>
                    <a:pt x="178" y="149"/>
                    <a:pt x="178" y="152"/>
                  </a:cubicBezTo>
                  <a:cubicBezTo>
                    <a:pt x="178" y="155"/>
                    <a:pt x="182" y="153"/>
                    <a:pt x="182" y="151"/>
                  </a:cubicBezTo>
                  <a:cubicBezTo>
                    <a:pt x="182" y="149"/>
                    <a:pt x="185" y="146"/>
                    <a:pt x="190" y="144"/>
                  </a:cubicBezTo>
                  <a:cubicBezTo>
                    <a:pt x="192" y="144"/>
                    <a:pt x="194" y="144"/>
                    <a:pt x="195" y="144"/>
                  </a:cubicBezTo>
                  <a:cubicBezTo>
                    <a:pt x="196" y="142"/>
                    <a:pt x="197" y="140"/>
                    <a:pt x="197" y="139"/>
                  </a:cubicBezTo>
                  <a:cubicBezTo>
                    <a:pt x="199" y="139"/>
                    <a:pt x="202" y="136"/>
                    <a:pt x="202" y="134"/>
                  </a:cubicBezTo>
                  <a:cubicBezTo>
                    <a:pt x="202" y="132"/>
                    <a:pt x="209" y="132"/>
                    <a:pt x="213" y="134"/>
                  </a:cubicBezTo>
                  <a:cubicBezTo>
                    <a:pt x="217" y="136"/>
                    <a:pt x="220" y="136"/>
                    <a:pt x="220" y="133"/>
                  </a:cubicBezTo>
                  <a:cubicBezTo>
                    <a:pt x="221" y="129"/>
                    <a:pt x="227" y="128"/>
                    <a:pt x="229" y="129"/>
                  </a:cubicBezTo>
                  <a:cubicBezTo>
                    <a:pt x="231" y="130"/>
                    <a:pt x="236" y="133"/>
                    <a:pt x="239" y="132"/>
                  </a:cubicBezTo>
                  <a:cubicBezTo>
                    <a:pt x="242" y="131"/>
                    <a:pt x="256" y="133"/>
                    <a:pt x="260" y="133"/>
                  </a:cubicBezTo>
                  <a:cubicBezTo>
                    <a:pt x="264" y="134"/>
                    <a:pt x="265" y="132"/>
                    <a:pt x="268" y="136"/>
                  </a:cubicBezTo>
                  <a:cubicBezTo>
                    <a:pt x="270" y="139"/>
                    <a:pt x="271" y="136"/>
                    <a:pt x="274" y="138"/>
                  </a:cubicBezTo>
                  <a:cubicBezTo>
                    <a:pt x="274" y="137"/>
                    <a:pt x="274" y="136"/>
                    <a:pt x="274" y="135"/>
                  </a:cubicBezTo>
                  <a:cubicBezTo>
                    <a:pt x="274" y="133"/>
                    <a:pt x="278" y="131"/>
                    <a:pt x="278" y="129"/>
                  </a:cubicBezTo>
                  <a:cubicBezTo>
                    <a:pt x="279" y="127"/>
                    <a:pt x="275" y="122"/>
                    <a:pt x="275" y="120"/>
                  </a:cubicBezTo>
                  <a:cubicBezTo>
                    <a:pt x="275" y="118"/>
                    <a:pt x="275" y="114"/>
                    <a:pt x="273" y="113"/>
                  </a:cubicBezTo>
                  <a:cubicBezTo>
                    <a:pt x="272" y="112"/>
                    <a:pt x="277" y="110"/>
                    <a:pt x="278" y="110"/>
                  </a:cubicBezTo>
                  <a:cubicBezTo>
                    <a:pt x="281" y="110"/>
                    <a:pt x="284" y="107"/>
                    <a:pt x="286" y="108"/>
                  </a:cubicBezTo>
                  <a:cubicBezTo>
                    <a:pt x="287" y="110"/>
                    <a:pt x="289" y="110"/>
                    <a:pt x="291" y="110"/>
                  </a:cubicBezTo>
                  <a:cubicBezTo>
                    <a:pt x="294" y="110"/>
                    <a:pt x="293" y="107"/>
                    <a:pt x="291" y="106"/>
                  </a:cubicBezTo>
                  <a:cubicBezTo>
                    <a:pt x="290" y="105"/>
                    <a:pt x="296" y="94"/>
                    <a:pt x="296" y="91"/>
                  </a:cubicBezTo>
                  <a:cubicBezTo>
                    <a:pt x="297" y="87"/>
                    <a:pt x="299" y="90"/>
                    <a:pt x="302" y="91"/>
                  </a:cubicBezTo>
                  <a:cubicBezTo>
                    <a:pt x="304" y="91"/>
                    <a:pt x="308" y="90"/>
                    <a:pt x="309" y="91"/>
                  </a:cubicBezTo>
                  <a:cubicBezTo>
                    <a:pt x="311" y="92"/>
                    <a:pt x="316" y="90"/>
                    <a:pt x="317" y="88"/>
                  </a:cubicBezTo>
                  <a:cubicBezTo>
                    <a:pt x="318" y="87"/>
                    <a:pt x="315" y="86"/>
                    <a:pt x="316" y="82"/>
                  </a:cubicBezTo>
                  <a:cubicBezTo>
                    <a:pt x="316" y="78"/>
                    <a:pt x="318" y="76"/>
                    <a:pt x="321" y="76"/>
                  </a:cubicBezTo>
                  <a:cubicBezTo>
                    <a:pt x="323" y="76"/>
                    <a:pt x="324" y="74"/>
                    <a:pt x="324" y="72"/>
                  </a:cubicBezTo>
                  <a:cubicBezTo>
                    <a:pt x="324" y="70"/>
                    <a:pt x="326" y="69"/>
                    <a:pt x="327" y="66"/>
                  </a:cubicBezTo>
                  <a:cubicBezTo>
                    <a:pt x="326" y="65"/>
                    <a:pt x="326" y="64"/>
                    <a:pt x="325" y="63"/>
                  </a:cubicBezTo>
                  <a:close/>
                  <a:moveTo>
                    <a:pt x="122" y="98"/>
                  </a:moveTo>
                  <a:cubicBezTo>
                    <a:pt x="121" y="100"/>
                    <a:pt x="112" y="97"/>
                    <a:pt x="111" y="95"/>
                  </a:cubicBezTo>
                  <a:cubicBezTo>
                    <a:pt x="110" y="93"/>
                    <a:pt x="124" y="95"/>
                    <a:pt x="122" y="98"/>
                  </a:cubicBezTo>
                  <a:close/>
                  <a:moveTo>
                    <a:pt x="257" y="97"/>
                  </a:moveTo>
                  <a:cubicBezTo>
                    <a:pt x="250" y="97"/>
                    <a:pt x="236" y="94"/>
                    <a:pt x="230" y="100"/>
                  </a:cubicBezTo>
                  <a:cubicBezTo>
                    <a:pt x="224" y="107"/>
                    <a:pt x="228" y="110"/>
                    <a:pt x="225" y="111"/>
                  </a:cubicBezTo>
                  <a:cubicBezTo>
                    <a:pt x="222" y="111"/>
                    <a:pt x="221" y="101"/>
                    <a:pt x="224" y="98"/>
                  </a:cubicBezTo>
                  <a:cubicBezTo>
                    <a:pt x="228" y="94"/>
                    <a:pt x="238" y="93"/>
                    <a:pt x="245" y="94"/>
                  </a:cubicBezTo>
                  <a:cubicBezTo>
                    <a:pt x="252" y="96"/>
                    <a:pt x="264" y="93"/>
                    <a:pt x="265" y="94"/>
                  </a:cubicBezTo>
                  <a:cubicBezTo>
                    <a:pt x="267" y="94"/>
                    <a:pt x="264" y="97"/>
                    <a:pt x="257" y="9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58" name="Freeform 125"/>
            <p:cNvSpPr>
              <a:spLocks noEditPoints="1"/>
            </p:cNvSpPr>
            <p:nvPr/>
          </p:nvSpPr>
          <p:spPr bwMode="auto">
            <a:xfrm>
              <a:off x="2175" y="-199"/>
              <a:ext cx="3673" cy="1407"/>
            </a:xfrm>
            <a:custGeom>
              <a:avLst/>
              <a:gdLst>
                <a:gd name="T0" fmla="*/ 361 w 1374"/>
                <a:gd name="T1" fmla="*/ 11 h 527"/>
                <a:gd name="T2" fmla="*/ 611 w 1374"/>
                <a:gd name="T3" fmla="*/ 5 h 527"/>
                <a:gd name="T4" fmla="*/ 481 w 1374"/>
                <a:gd name="T5" fmla="*/ 151 h 527"/>
                <a:gd name="T6" fmla="*/ 663 w 1374"/>
                <a:gd name="T7" fmla="*/ 50 h 527"/>
                <a:gd name="T8" fmla="*/ 1003 w 1374"/>
                <a:gd name="T9" fmla="*/ 111 h 527"/>
                <a:gd name="T10" fmla="*/ 1054 w 1374"/>
                <a:gd name="T11" fmla="*/ 118 h 527"/>
                <a:gd name="T12" fmla="*/ 982 w 1374"/>
                <a:gd name="T13" fmla="*/ 426 h 527"/>
                <a:gd name="T14" fmla="*/ 244 w 1374"/>
                <a:gd name="T15" fmla="*/ 23 h 527"/>
                <a:gd name="T16" fmla="*/ 1332 w 1374"/>
                <a:gd name="T17" fmla="*/ 242 h 527"/>
                <a:gd name="T18" fmla="*/ 1194 w 1374"/>
                <a:gd name="T19" fmla="*/ 203 h 527"/>
                <a:gd name="T20" fmla="*/ 1063 w 1374"/>
                <a:gd name="T21" fmla="*/ 177 h 527"/>
                <a:gd name="T22" fmla="*/ 974 w 1374"/>
                <a:gd name="T23" fmla="*/ 150 h 527"/>
                <a:gd name="T24" fmla="*/ 903 w 1374"/>
                <a:gd name="T25" fmla="*/ 168 h 527"/>
                <a:gd name="T26" fmla="*/ 845 w 1374"/>
                <a:gd name="T27" fmla="*/ 139 h 527"/>
                <a:gd name="T28" fmla="*/ 748 w 1374"/>
                <a:gd name="T29" fmla="*/ 137 h 527"/>
                <a:gd name="T30" fmla="*/ 738 w 1374"/>
                <a:gd name="T31" fmla="*/ 118 h 527"/>
                <a:gd name="T32" fmla="*/ 699 w 1374"/>
                <a:gd name="T33" fmla="*/ 84 h 527"/>
                <a:gd name="T34" fmla="*/ 631 w 1374"/>
                <a:gd name="T35" fmla="*/ 96 h 527"/>
                <a:gd name="T36" fmla="*/ 547 w 1374"/>
                <a:gd name="T37" fmla="*/ 115 h 527"/>
                <a:gd name="T38" fmla="*/ 519 w 1374"/>
                <a:gd name="T39" fmla="*/ 138 h 527"/>
                <a:gd name="T40" fmla="*/ 479 w 1374"/>
                <a:gd name="T41" fmla="*/ 178 h 527"/>
                <a:gd name="T42" fmla="*/ 456 w 1374"/>
                <a:gd name="T43" fmla="*/ 204 h 527"/>
                <a:gd name="T44" fmla="*/ 422 w 1374"/>
                <a:gd name="T45" fmla="*/ 244 h 527"/>
                <a:gd name="T46" fmla="*/ 438 w 1374"/>
                <a:gd name="T47" fmla="*/ 213 h 527"/>
                <a:gd name="T48" fmla="*/ 387 w 1374"/>
                <a:gd name="T49" fmla="*/ 188 h 527"/>
                <a:gd name="T50" fmla="*/ 326 w 1374"/>
                <a:gd name="T51" fmla="*/ 196 h 527"/>
                <a:gd name="T52" fmla="*/ 269 w 1374"/>
                <a:gd name="T53" fmla="*/ 211 h 527"/>
                <a:gd name="T54" fmla="*/ 196 w 1374"/>
                <a:gd name="T55" fmla="*/ 214 h 527"/>
                <a:gd name="T56" fmla="*/ 150 w 1374"/>
                <a:gd name="T57" fmla="*/ 263 h 527"/>
                <a:gd name="T58" fmla="*/ 103 w 1374"/>
                <a:gd name="T59" fmla="*/ 234 h 527"/>
                <a:gd name="T60" fmla="*/ 107 w 1374"/>
                <a:gd name="T61" fmla="*/ 200 h 527"/>
                <a:gd name="T62" fmla="*/ 79 w 1374"/>
                <a:gd name="T63" fmla="*/ 231 h 527"/>
                <a:gd name="T64" fmla="*/ 70 w 1374"/>
                <a:gd name="T65" fmla="*/ 316 h 527"/>
                <a:gd name="T66" fmla="*/ 74 w 1374"/>
                <a:gd name="T67" fmla="*/ 370 h 527"/>
                <a:gd name="T68" fmla="*/ 115 w 1374"/>
                <a:gd name="T69" fmla="*/ 412 h 527"/>
                <a:gd name="T70" fmla="*/ 161 w 1374"/>
                <a:gd name="T71" fmla="*/ 451 h 527"/>
                <a:gd name="T72" fmla="*/ 164 w 1374"/>
                <a:gd name="T73" fmla="*/ 503 h 527"/>
                <a:gd name="T74" fmla="*/ 238 w 1374"/>
                <a:gd name="T75" fmla="*/ 476 h 527"/>
                <a:gd name="T76" fmla="*/ 237 w 1374"/>
                <a:gd name="T77" fmla="*/ 430 h 527"/>
                <a:gd name="T78" fmla="*/ 325 w 1374"/>
                <a:gd name="T79" fmla="*/ 433 h 527"/>
                <a:gd name="T80" fmla="*/ 374 w 1374"/>
                <a:gd name="T81" fmla="*/ 389 h 527"/>
                <a:gd name="T82" fmla="*/ 451 w 1374"/>
                <a:gd name="T83" fmla="*/ 396 h 527"/>
                <a:gd name="T84" fmla="*/ 541 w 1374"/>
                <a:gd name="T85" fmla="*/ 442 h 527"/>
                <a:gd name="T86" fmla="*/ 625 w 1374"/>
                <a:gd name="T87" fmla="*/ 433 h 527"/>
                <a:gd name="T88" fmla="*/ 697 w 1374"/>
                <a:gd name="T89" fmla="*/ 437 h 527"/>
                <a:gd name="T90" fmla="*/ 804 w 1374"/>
                <a:gd name="T91" fmla="*/ 420 h 527"/>
                <a:gd name="T92" fmla="*/ 888 w 1374"/>
                <a:gd name="T93" fmla="*/ 453 h 527"/>
                <a:gd name="T94" fmla="*/ 899 w 1374"/>
                <a:gd name="T95" fmla="*/ 508 h 527"/>
                <a:gd name="T96" fmla="*/ 961 w 1374"/>
                <a:gd name="T97" fmla="*/ 393 h 527"/>
                <a:gd name="T98" fmla="*/ 970 w 1374"/>
                <a:gd name="T99" fmla="*/ 349 h 527"/>
                <a:gd name="T100" fmla="*/ 1078 w 1374"/>
                <a:gd name="T101" fmla="*/ 337 h 527"/>
                <a:gd name="T102" fmla="*/ 1152 w 1374"/>
                <a:gd name="T103" fmla="*/ 299 h 527"/>
                <a:gd name="T104" fmla="*/ 1098 w 1374"/>
                <a:gd name="T105" fmla="*/ 424 h 527"/>
                <a:gd name="T106" fmla="*/ 1151 w 1374"/>
                <a:gd name="T107" fmla="*/ 352 h 527"/>
                <a:gd name="T108" fmla="*/ 1235 w 1374"/>
                <a:gd name="T109" fmla="*/ 309 h 527"/>
                <a:gd name="T110" fmla="*/ 1292 w 1374"/>
                <a:gd name="T111" fmla="*/ 262 h 527"/>
                <a:gd name="T112" fmla="*/ 1347 w 1374"/>
                <a:gd name="T113" fmla="*/ 268 h 527"/>
                <a:gd name="T114" fmla="*/ 707 w 1374"/>
                <a:gd name="T115" fmla="*/ 393 h 527"/>
                <a:gd name="T116" fmla="*/ 276 w 1374"/>
                <a:gd name="T117" fmla="*/ 24 h 527"/>
                <a:gd name="T118" fmla="*/ 282 w 1374"/>
                <a:gd name="T119" fmla="*/ 15 h 527"/>
                <a:gd name="T120" fmla="*/ 300 w 1374"/>
                <a:gd name="T121" fmla="*/ 146 h 527"/>
                <a:gd name="T122" fmla="*/ 301 w 1374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27">
                  <a:moveTo>
                    <a:pt x="21" y="381"/>
                  </a:moveTo>
                  <a:cubicBezTo>
                    <a:pt x="20" y="382"/>
                    <a:pt x="17" y="381"/>
                    <a:pt x="16" y="380"/>
                  </a:cubicBezTo>
                  <a:cubicBezTo>
                    <a:pt x="16" y="379"/>
                    <a:pt x="13" y="379"/>
                    <a:pt x="11" y="379"/>
                  </a:cubicBezTo>
                  <a:cubicBezTo>
                    <a:pt x="12" y="379"/>
                    <a:pt x="12" y="380"/>
                    <a:pt x="13" y="380"/>
                  </a:cubicBezTo>
                  <a:cubicBezTo>
                    <a:pt x="14" y="382"/>
                    <a:pt x="8" y="382"/>
                    <a:pt x="10" y="385"/>
                  </a:cubicBezTo>
                  <a:cubicBezTo>
                    <a:pt x="12" y="387"/>
                    <a:pt x="6" y="387"/>
                    <a:pt x="6" y="385"/>
                  </a:cubicBezTo>
                  <a:cubicBezTo>
                    <a:pt x="6" y="382"/>
                    <a:pt x="1" y="383"/>
                    <a:pt x="1" y="385"/>
                  </a:cubicBezTo>
                  <a:cubicBezTo>
                    <a:pt x="1" y="386"/>
                    <a:pt x="1" y="386"/>
                    <a:pt x="0" y="387"/>
                  </a:cubicBezTo>
                  <a:cubicBezTo>
                    <a:pt x="2" y="387"/>
                    <a:pt x="4" y="388"/>
                    <a:pt x="4" y="388"/>
                  </a:cubicBezTo>
                  <a:cubicBezTo>
                    <a:pt x="5" y="389"/>
                    <a:pt x="20" y="390"/>
                    <a:pt x="25" y="389"/>
                  </a:cubicBezTo>
                  <a:cubicBezTo>
                    <a:pt x="25" y="388"/>
                    <a:pt x="26" y="385"/>
                    <a:pt x="26" y="384"/>
                  </a:cubicBezTo>
                  <a:cubicBezTo>
                    <a:pt x="26" y="383"/>
                    <a:pt x="22" y="381"/>
                    <a:pt x="21" y="381"/>
                  </a:cubicBezTo>
                  <a:close/>
                  <a:moveTo>
                    <a:pt x="365" y="15"/>
                  </a:moveTo>
                  <a:cubicBezTo>
                    <a:pt x="374" y="14"/>
                    <a:pt x="374" y="9"/>
                    <a:pt x="369" y="8"/>
                  </a:cubicBezTo>
                  <a:cubicBezTo>
                    <a:pt x="364" y="7"/>
                    <a:pt x="364" y="11"/>
                    <a:pt x="361" y="11"/>
                  </a:cubicBezTo>
                  <a:cubicBezTo>
                    <a:pt x="359" y="11"/>
                    <a:pt x="350" y="12"/>
                    <a:pt x="352" y="14"/>
                  </a:cubicBezTo>
                  <a:cubicBezTo>
                    <a:pt x="354" y="17"/>
                    <a:pt x="361" y="16"/>
                    <a:pt x="365" y="15"/>
                  </a:cubicBezTo>
                  <a:close/>
                  <a:moveTo>
                    <a:pt x="411" y="147"/>
                  </a:moveTo>
                  <a:cubicBezTo>
                    <a:pt x="414" y="148"/>
                    <a:pt x="423" y="146"/>
                    <a:pt x="423" y="144"/>
                  </a:cubicBezTo>
                  <a:cubicBezTo>
                    <a:pt x="424" y="143"/>
                    <a:pt x="420" y="141"/>
                    <a:pt x="415" y="141"/>
                  </a:cubicBezTo>
                  <a:cubicBezTo>
                    <a:pt x="409" y="141"/>
                    <a:pt x="408" y="147"/>
                    <a:pt x="411" y="147"/>
                  </a:cubicBezTo>
                  <a:close/>
                  <a:moveTo>
                    <a:pt x="587" y="26"/>
                  </a:moveTo>
                  <a:cubicBezTo>
                    <a:pt x="591" y="28"/>
                    <a:pt x="590" y="29"/>
                    <a:pt x="585" y="29"/>
                  </a:cubicBezTo>
                  <a:cubicBezTo>
                    <a:pt x="580" y="29"/>
                    <a:pt x="576" y="30"/>
                    <a:pt x="579" y="32"/>
                  </a:cubicBezTo>
                  <a:cubicBezTo>
                    <a:pt x="582" y="33"/>
                    <a:pt x="581" y="35"/>
                    <a:pt x="586" y="36"/>
                  </a:cubicBezTo>
                  <a:cubicBezTo>
                    <a:pt x="591" y="38"/>
                    <a:pt x="596" y="34"/>
                    <a:pt x="596" y="31"/>
                  </a:cubicBezTo>
                  <a:cubicBezTo>
                    <a:pt x="595" y="28"/>
                    <a:pt x="613" y="25"/>
                    <a:pt x="618" y="24"/>
                  </a:cubicBezTo>
                  <a:cubicBezTo>
                    <a:pt x="623" y="23"/>
                    <a:pt x="615" y="18"/>
                    <a:pt x="620" y="17"/>
                  </a:cubicBezTo>
                  <a:cubicBezTo>
                    <a:pt x="625" y="17"/>
                    <a:pt x="623" y="15"/>
                    <a:pt x="617" y="14"/>
                  </a:cubicBezTo>
                  <a:cubicBezTo>
                    <a:pt x="610" y="13"/>
                    <a:pt x="613" y="7"/>
                    <a:pt x="611" y="5"/>
                  </a:cubicBezTo>
                  <a:cubicBezTo>
                    <a:pt x="609" y="3"/>
                    <a:pt x="608" y="8"/>
                    <a:pt x="599" y="9"/>
                  </a:cubicBezTo>
                  <a:cubicBezTo>
                    <a:pt x="591" y="11"/>
                    <a:pt x="587" y="13"/>
                    <a:pt x="590" y="15"/>
                  </a:cubicBezTo>
                  <a:cubicBezTo>
                    <a:pt x="593" y="16"/>
                    <a:pt x="590" y="20"/>
                    <a:pt x="587" y="20"/>
                  </a:cubicBezTo>
                  <a:cubicBezTo>
                    <a:pt x="583" y="20"/>
                    <a:pt x="582" y="24"/>
                    <a:pt x="587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2" y="38"/>
                    <a:pt x="594" y="40"/>
                  </a:cubicBezTo>
                  <a:cubicBezTo>
                    <a:pt x="596" y="41"/>
                    <a:pt x="598" y="41"/>
                    <a:pt x="600" y="41"/>
                  </a:cubicBezTo>
                  <a:cubicBezTo>
                    <a:pt x="602" y="42"/>
                    <a:pt x="603" y="48"/>
                    <a:pt x="608" y="47"/>
                  </a:cubicBezTo>
                  <a:cubicBezTo>
                    <a:pt x="612" y="46"/>
                    <a:pt x="624" y="51"/>
                    <a:pt x="631" y="51"/>
                  </a:cubicBezTo>
                  <a:cubicBezTo>
                    <a:pt x="637" y="51"/>
                    <a:pt x="638" y="46"/>
                    <a:pt x="636" y="45"/>
                  </a:cubicBezTo>
                  <a:cubicBezTo>
                    <a:pt x="634" y="45"/>
                    <a:pt x="636" y="42"/>
                    <a:pt x="640" y="36"/>
                  </a:cubicBezTo>
                  <a:cubicBezTo>
                    <a:pt x="643" y="31"/>
                    <a:pt x="628" y="27"/>
                    <a:pt x="628" y="31"/>
                  </a:cubicBezTo>
                  <a:cubicBezTo>
                    <a:pt x="628" y="35"/>
                    <a:pt x="623" y="30"/>
                    <a:pt x="622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1" y="151"/>
                  </a:moveTo>
                  <a:cubicBezTo>
                    <a:pt x="484" y="153"/>
                    <a:pt x="487" y="152"/>
                    <a:pt x="487" y="148"/>
                  </a:cubicBezTo>
                  <a:cubicBezTo>
                    <a:pt x="486" y="144"/>
                    <a:pt x="478" y="149"/>
                    <a:pt x="481" y="151"/>
                  </a:cubicBezTo>
                  <a:close/>
                  <a:moveTo>
                    <a:pt x="581" y="9"/>
                  </a:moveTo>
                  <a:cubicBezTo>
                    <a:pt x="582" y="5"/>
                    <a:pt x="566" y="7"/>
                    <a:pt x="570" y="10"/>
                  </a:cubicBezTo>
                  <a:cubicBezTo>
                    <a:pt x="571" y="11"/>
                    <a:pt x="580" y="12"/>
                    <a:pt x="581" y="9"/>
                  </a:cubicBezTo>
                  <a:close/>
                  <a:moveTo>
                    <a:pt x="1280" y="181"/>
                  </a:moveTo>
                  <a:cubicBezTo>
                    <a:pt x="1285" y="184"/>
                    <a:pt x="1288" y="178"/>
                    <a:pt x="1292" y="181"/>
                  </a:cubicBezTo>
                  <a:cubicBezTo>
                    <a:pt x="1296" y="184"/>
                    <a:pt x="1305" y="180"/>
                    <a:pt x="1309" y="179"/>
                  </a:cubicBezTo>
                  <a:cubicBezTo>
                    <a:pt x="1313" y="178"/>
                    <a:pt x="1311" y="174"/>
                    <a:pt x="1300" y="172"/>
                  </a:cubicBezTo>
                  <a:cubicBezTo>
                    <a:pt x="1289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40" y="68"/>
                    <a:pt x="650" y="64"/>
                    <a:pt x="657" y="64"/>
                  </a:cubicBezTo>
                  <a:cubicBezTo>
                    <a:pt x="665" y="64"/>
                    <a:pt x="685" y="58"/>
                    <a:pt x="685" y="55"/>
                  </a:cubicBezTo>
                  <a:cubicBezTo>
                    <a:pt x="686" y="51"/>
                    <a:pt x="678" y="51"/>
                    <a:pt x="675" y="48"/>
                  </a:cubicBezTo>
                  <a:cubicBezTo>
                    <a:pt x="672" y="44"/>
                    <a:pt x="665" y="47"/>
                    <a:pt x="663" y="50"/>
                  </a:cubicBezTo>
                  <a:cubicBezTo>
                    <a:pt x="661" y="53"/>
                    <a:pt x="660" y="50"/>
                    <a:pt x="664" y="46"/>
                  </a:cubicBezTo>
                  <a:cubicBezTo>
                    <a:pt x="669" y="41"/>
                    <a:pt x="660" y="38"/>
                    <a:pt x="659" y="40"/>
                  </a:cubicBezTo>
                  <a:cubicBezTo>
                    <a:pt x="659" y="43"/>
                    <a:pt x="651" y="41"/>
                    <a:pt x="651" y="44"/>
                  </a:cubicBezTo>
                  <a:cubicBezTo>
                    <a:pt x="651" y="46"/>
                    <a:pt x="648" y="47"/>
                    <a:pt x="648" y="50"/>
                  </a:cubicBezTo>
                  <a:cubicBezTo>
                    <a:pt x="648" y="53"/>
                    <a:pt x="642" y="49"/>
                    <a:pt x="642" y="55"/>
                  </a:cubicBezTo>
                  <a:cubicBezTo>
                    <a:pt x="642" y="60"/>
                    <a:pt x="633" y="64"/>
                    <a:pt x="636" y="66"/>
                  </a:cubicBezTo>
                  <a:close/>
                  <a:moveTo>
                    <a:pt x="943" y="115"/>
                  </a:moveTo>
                  <a:cubicBezTo>
                    <a:pt x="946" y="117"/>
                    <a:pt x="948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4" y="117"/>
                    <a:pt x="964" y="123"/>
                    <a:pt x="969" y="120"/>
                  </a:cubicBezTo>
                  <a:cubicBezTo>
                    <a:pt x="973" y="117"/>
                    <a:pt x="978" y="118"/>
                    <a:pt x="983" y="118"/>
                  </a:cubicBezTo>
                  <a:cubicBezTo>
                    <a:pt x="988" y="118"/>
                    <a:pt x="982" y="112"/>
                    <a:pt x="983" y="109"/>
                  </a:cubicBezTo>
                  <a:cubicBezTo>
                    <a:pt x="983" y="106"/>
                    <a:pt x="989" y="108"/>
                    <a:pt x="987" y="110"/>
                  </a:cubicBezTo>
                  <a:cubicBezTo>
                    <a:pt x="985" y="113"/>
                    <a:pt x="990" y="118"/>
                    <a:pt x="997" y="118"/>
                  </a:cubicBezTo>
                  <a:cubicBezTo>
                    <a:pt x="1005" y="117"/>
                    <a:pt x="999" y="113"/>
                    <a:pt x="1003" y="111"/>
                  </a:cubicBezTo>
                  <a:cubicBezTo>
                    <a:pt x="1007" y="109"/>
                    <a:pt x="1006" y="107"/>
                    <a:pt x="1001" y="104"/>
                  </a:cubicBezTo>
                  <a:cubicBezTo>
                    <a:pt x="995" y="101"/>
                    <a:pt x="988" y="103"/>
                    <a:pt x="983" y="101"/>
                  </a:cubicBezTo>
                  <a:cubicBezTo>
                    <a:pt x="978" y="98"/>
                    <a:pt x="972" y="98"/>
                    <a:pt x="972" y="103"/>
                  </a:cubicBezTo>
                  <a:cubicBezTo>
                    <a:pt x="972" y="109"/>
                    <a:pt x="962" y="98"/>
                    <a:pt x="957" y="96"/>
                  </a:cubicBezTo>
                  <a:cubicBezTo>
                    <a:pt x="951" y="94"/>
                    <a:pt x="935" y="111"/>
                    <a:pt x="943" y="115"/>
                  </a:cubicBezTo>
                  <a:close/>
                  <a:moveTo>
                    <a:pt x="993" y="145"/>
                  </a:moveTo>
                  <a:cubicBezTo>
                    <a:pt x="997" y="144"/>
                    <a:pt x="990" y="137"/>
                    <a:pt x="982" y="135"/>
                  </a:cubicBezTo>
                  <a:cubicBezTo>
                    <a:pt x="975" y="134"/>
                    <a:pt x="968" y="140"/>
                    <a:pt x="969" y="142"/>
                  </a:cubicBezTo>
                  <a:cubicBezTo>
                    <a:pt x="971" y="145"/>
                    <a:pt x="988" y="146"/>
                    <a:pt x="993" y="145"/>
                  </a:cubicBezTo>
                  <a:close/>
                  <a:moveTo>
                    <a:pt x="974" y="130"/>
                  </a:moveTo>
                  <a:cubicBezTo>
                    <a:pt x="974" y="126"/>
                    <a:pt x="961" y="131"/>
                    <a:pt x="966" y="133"/>
                  </a:cubicBezTo>
                  <a:cubicBezTo>
                    <a:pt x="969" y="134"/>
                    <a:pt x="974" y="133"/>
                    <a:pt x="974" y="130"/>
                  </a:cubicBezTo>
                  <a:close/>
                  <a:moveTo>
                    <a:pt x="1015" y="115"/>
                  </a:moveTo>
                  <a:cubicBezTo>
                    <a:pt x="1021" y="115"/>
                    <a:pt x="1024" y="121"/>
                    <a:pt x="1035" y="121"/>
                  </a:cubicBezTo>
                  <a:cubicBezTo>
                    <a:pt x="1046" y="122"/>
                    <a:pt x="1054" y="120"/>
                    <a:pt x="1054" y="118"/>
                  </a:cubicBezTo>
                  <a:cubicBezTo>
                    <a:pt x="1054" y="115"/>
                    <a:pt x="1044" y="112"/>
                    <a:pt x="1041" y="113"/>
                  </a:cubicBezTo>
                  <a:cubicBezTo>
                    <a:pt x="1038" y="115"/>
                    <a:pt x="1035" y="110"/>
                    <a:pt x="1031" y="112"/>
                  </a:cubicBezTo>
                  <a:cubicBezTo>
                    <a:pt x="1028" y="113"/>
                    <a:pt x="1022" y="113"/>
                    <a:pt x="1021" y="109"/>
                  </a:cubicBezTo>
                  <a:cubicBezTo>
                    <a:pt x="1019" y="106"/>
                    <a:pt x="1012" y="114"/>
                    <a:pt x="1015" y="115"/>
                  </a:cubicBezTo>
                  <a:close/>
                  <a:moveTo>
                    <a:pt x="221" y="18"/>
                  </a:moveTo>
                  <a:cubicBezTo>
                    <a:pt x="226" y="13"/>
                    <a:pt x="233" y="18"/>
                    <a:pt x="234" y="16"/>
                  </a:cubicBezTo>
                  <a:cubicBezTo>
                    <a:pt x="235" y="13"/>
                    <a:pt x="224" y="12"/>
                    <a:pt x="220" y="15"/>
                  </a:cubicBezTo>
                  <a:cubicBezTo>
                    <a:pt x="216" y="17"/>
                    <a:pt x="206" y="15"/>
                    <a:pt x="208" y="18"/>
                  </a:cubicBezTo>
                  <a:cubicBezTo>
                    <a:pt x="208" y="19"/>
                    <a:pt x="215" y="23"/>
                    <a:pt x="221" y="18"/>
                  </a:cubicBezTo>
                  <a:close/>
                  <a:moveTo>
                    <a:pt x="991" y="420"/>
                  </a:moveTo>
                  <a:cubicBezTo>
                    <a:pt x="988" y="413"/>
                    <a:pt x="995" y="406"/>
                    <a:pt x="990" y="403"/>
                  </a:cubicBezTo>
                  <a:cubicBezTo>
                    <a:pt x="985" y="399"/>
                    <a:pt x="987" y="392"/>
                    <a:pt x="985" y="393"/>
                  </a:cubicBezTo>
                  <a:cubicBezTo>
                    <a:pt x="982" y="395"/>
                    <a:pt x="985" y="401"/>
                    <a:pt x="981" y="402"/>
                  </a:cubicBezTo>
                  <a:cubicBezTo>
                    <a:pt x="977" y="402"/>
                    <a:pt x="981" y="406"/>
                    <a:pt x="979" y="410"/>
                  </a:cubicBezTo>
                  <a:cubicBezTo>
                    <a:pt x="978" y="415"/>
                    <a:pt x="980" y="422"/>
                    <a:pt x="982" y="426"/>
                  </a:cubicBezTo>
                  <a:cubicBezTo>
                    <a:pt x="984" y="431"/>
                    <a:pt x="979" y="454"/>
                    <a:pt x="981" y="457"/>
                  </a:cubicBezTo>
                  <a:cubicBezTo>
                    <a:pt x="983" y="461"/>
                    <a:pt x="978" y="478"/>
                    <a:pt x="980" y="480"/>
                  </a:cubicBezTo>
                  <a:cubicBezTo>
                    <a:pt x="983" y="483"/>
                    <a:pt x="981" y="475"/>
                    <a:pt x="985" y="475"/>
                  </a:cubicBezTo>
                  <a:cubicBezTo>
                    <a:pt x="989" y="474"/>
                    <a:pt x="989" y="479"/>
                    <a:pt x="992" y="481"/>
                  </a:cubicBezTo>
                  <a:cubicBezTo>
                    <a:pt x="994" y="482"/>
                    <a:pt x="993" y="473"/>
                    <a:pt x="990" y="473"/>
                  </a:cubicBezTo>
                  <a:cubicBezTo>
                    <a:pt x="988" y="474"/>
                    <a:pt x="986" y="468"/>
                    <a:pt x="985" y="464"/>
                  </a:cubicBezTo>
                  <a:cubicBezTo>
                    <a:pt x="984" y="460"/>
                    <a:pt x="987" y="456"/>
                    <a:pt x="987" y="451"/>
                  </a:cubicBezTo>
                  <a:cubicBezTo>
                    <a:pt x="987" y="446"/>
                    <a:pt x="993" y="446"/>
                    <a:pt x="997" y="450"/>
                  </a:cubicBezTo>
                  <a:cubicBezTo>
                    <a:pt x="1000" y="454"/>
                    <a:pt x="1001" y="451"/>
                    <a:pt x="999" y="449"/>
                  </a:cubicBezTo>
                  <a:cubicBezTo>
                    <a:pt x="998" y="446"/>
                    <a:pt x="993" y="427"/>
                    <a:pt x="991" y="420"/>
                  </a:cubicBezTo>
                  <a:close/>
                  <a:moveTo>
                    <a:pt x="243" y="16"/>
                  </a:moveTo>
                  <a:cubicBezTo>
                    <a:pt x="246" y="18"/>
                    <a:pt x="234" y="18"/>
                    <a:pt x="232" y="20"/>
                  </a:cubicBezTo>
                  <a:cubicBezTo>
                    <a:pt x="230" y="22"/>
                    <a:pt x="223" y="22"/>
                    <a:pt x="224" y="24"/>
                  </a:cubicBezTo>
                  <a:cubicBezTo>
                    <a:pt x="226" y="27"/>
                    <a:pt x="238" y="27"/>
                    <a:pt x="238" y="25"/>
                  </a:cubicBezTo>
                  <a:cubicBezTo>
                    <a:pt x="238" y="23"/>
                    <a:pt x="244" y="25"/>
                    <a:pt x="244" y="23"/>
                  </a:cubicBezTo>
                  <a:cubicBezTo>
                    <a:pt x="244" y="20"/>
                    <a:pt x="247" y="18"/>
                    <a:pt x="254" y="18"/>
                  </a:cubicBezTo>
                  <a:cubicBezTo>
                    <a:pt x="260" y="17"/>
                    <a:pt x="260" y="15"/>
                    <a:pt x="254" y="12"/>
                  </a:cubicBezTo>
                  <a:cubicBezTo>
                    <a:pt x="248" y="9"/>
                    <a:pt x="240" y="14"/>
                    <a:pt x="243" y="16"/>
                  </a:cubicBezTo>
                  <a:close/>
                  <a:moveTo>
                    <a:pt x="233" y="208"/>
                  </a:moveTo>
                  <a:cubicBezTo>
                    <a:pt x="239" y="214"/>
                    <a:pt x="245" y="206"/>
                    <a:pt x="248" y="205"/>
                  </a:cubicBezTo>
                  <a:cubicBezTo>
                    <a:pt x="251" y="205"/>
                    <a:pt x="246" y="201"/>
                    <a:pt x="241" y="200"/>
                  </a:cubicBezTo>
                  <a:cubicBezTo>
                    <a:pt x="235" y="198"/>
                    <a:pt x="228" y="204"/>
                    <a:pt x="233" y="208"/>
                  </a:cubicBezTo>
                  <a:close/>
                  <a:moveTo>
                    <a:pt x="1372" y="249"/>
                  </a:moveTo>
                  <a:cubicBezTo>
                    <a:pt x="1370" y="248"/>
                    <a:pt x="1362" y="243"/>
                    <a:pt x="1360" y="240"/>
                  </a:cubicBezTo>
                  <a:cubicBezTo>
                    <a:pt x="1358" y="237"/>
                    <a:pt x="1349" y="236"/>
                    <a:pt x="1349" y="238"/>
                  </a:cubicBezTo>
                  <a:cubicBezTo>
                    <a:pt x="1349" y="239"/>
                    <a:pt x="1346" y="237"/>
                    <a:pt x="1345" y="236"/>
                  </a:cubicBezTo>
                  <a:cubicBezTo>
                    <a:pt x="1345" y="234"/>
                    <a:pt x="1335" y="234"/>
                    <a:pt x="1335" y="236"/>
                  </a:cubicBezTo>
                  <a:cubicBezTo>
                    <a:pt x="1335" y="237"/>
                    <a:pt x="1337" y="237"/>
                    <a:pt x="1338" y="239"/>
                  </a:cubicBezTo>
                  <a:cubicBezTo>
                    <a:pt x="1340" y="241"/>
                    <a:pt x="1337" y="242"/>
                    <a:pt x="1337" y="244"/>
                  </a:cubicBezTo>
                  <a:cubicBezTo>
                    <a:pt x="1338" y="247"/>
                    <a:pt x="1334" y="243"/>
                    <a:pt x="1332" y="242"/>
                  </a:cubicBezTo>
                  <a:cubicBezTo>
                    <a:pt x="1331" y="241"/>
                    <a:pt x="1331" y="236"/>
                    <a:pt x="1332" y="234"/>
                  </a:cubicBezTo>
                  <a:cubicBezTo>
                    <a:pt x="1332" y="232"/>
                    <a:pt x="1329" y="232"/>
                    <a:pt x="1329" y="230"/>
                  </a:cubicBezTo>
                  <a:cubicBezTo>
                    <a:pt x="1328" y="227"/>
                    <a:pt x="1318" y="222"/>
                    <a:pt x="1313" y="220"/>
                  </a:cubicBezTo>
                  <a:cubicBezTo>
                    <a:pt x="1309" y="219"/>
                    <a:pt x="1303" y="217"/>
                    <a:pt x="1301" y="215"/>
                  </a:cubicBezTo>
                  <a:cubicBezTo>
                    <a:pt x="1300" y="212"/>
                    <a:pt x="1292" y="212"/>
                    <a:pt x="1289" y="209"/>
                  </a:cubicBezTo>
                  <a:cubicBezTo>
                    <a:pt x="1285" y="206"/>
                    <a:pt x="1272" y="200"/>
                    <a:pt x="1266" y="199"/>
                  </a:cubicBezTo>
                  <a:cubicBezTo>
                    <a:pt x="1260" y="199"/>
                    <a:pt x="1262" y="196"/>
                    <a:pt x="1259" y="196"/>
                  </a:cubicBezTo>
                  <a:cubicBezTo>
                    <a:pt x="1256" y="197"/>
                    <a:pt x="1244" y="196"/>
                    <a:pt x="1240" y="196"/>
                  </a:cubicBezTo>
                  <a:cubicBezTo>
                    <a:pt x="1236" y="195"/>
                    <a:pt x="1235" y="198"/>
                    <a:pt x="1232" y="197"/>
                  </a:cubicBezTo>
                  <a:cubicBezTo>
                    <a:pt x="1230" y="196"/>
                    <a:pt x="1216" y="191"/>
                    <a:pt x="1214" y="193"/>
                  </a:cubicBezTo>
                  <a:cubicBezTo>
                    <a:pt x="1212" y="194"/>
                    <a:pt x="1213" y="197"/>
                    <a:pt x="1211" y="198"/>
                  </a:cubicBezTo>
                  <a:cubicBezTo>
                    <a:pt x="1210" y="198"/>
                    <a:pt x="1211" y="201"/>
                    <a:pt x="1215" y="204"/>
                  </a:cubicBezTo>
                  <a:cubicBezTo>
                    <a:pt x="1219" y="208"/>
                    <a:pt x="1217" y="210"/>
                    <a:pt x="1213" y="212"/>
                  </a:cubicBezTo>
                  <a:cubicBezTo>
                    <a:pt x="1210" y="213"/>
                    <a:pt x="1204" y="210"/>
                    <a:pt x="1202" y="208"/>
                  </a:cubicBezTo>
                  <a:cubicBezTo>
                    <a:pt x="1200" y="205"/>
                    <a:pt x="1195" y="206"/>
                    <a:pt x="1194" y="203"/>
                  </a:cubicBezTo>
                  <a:cubicBezTo>
                    <a:pt x="1193" y="199"/>
                    <a:pt x="1196" y="198"/>
                    <a:pt x="1198" y="201"/>
                  </a:cubicBezTo>
                  <a:cubicBezTo>
                    <a:pt x="1200" y="203"/>
                    <a:pt x="1204" y="201"/>
                    <a:pt x="1204" y="198"/>
                  </a:cubicBezTo>
                  <a:cubicBezTo>
                    <a:pt x="1204" y="196"/>
                    <a:pt x="1198" y="194"/>
                    <a:pt x="1194" y="194"/>
                  </a:cubicBezTo>
                  <a:cubicBezTo>
                    <a:pt x="1190" y="194"/>
                    <a:pt x="1188" y="199"/>
                    <a:pt x="1184" y="202"/>
                  </a:cubicBezTo>
                  <a:cubicBezTo>
                    <a:pt x="1181" y="204"/>
                    <a:pt x="1166" y="201"/>
                    <a:pt x="1164" y="199"/>
                  </a:cubicBezTo>
                  <a:cubicBezTo>
                    <a:pt x="1163" y="198"/>
                    <a:pt x="1142" y="199"/>
                    <a:pt x="1140" y="201"/>
                  </a:cubicBezTo>
                  <a:cubicBezTo>
                    <a:pt x="1138" y="202"/>
                    <a:pt x="1139" y="208"/>
                    <a:pt x="1138" y="208"/>
                  </a:cubicBezTo>
                  <a:cubicBezTo>
                    <a:pt x="1137" y="209"/>
                    <a:pt x="1136" y="202"/>
                    <a:pt x="1136" y="201"/>
                  </a:cubicBezTo>
                  <a:cubicBezTo>
                    <a:pt x="1136" y="199"/>
                    <a:pt x="1134" y="198"/>
                    <a:pt x="1130" y="198"/>
                  </a:cubicBezTo>
                  <a:cubicBezTo>
                    <a:pt x="1126" y="198"/>
                    <a:pt x="1124" y="198"/>
                    <a:pt x="1126" y="197"/>
                  </a:cubicBezTo>
                  <a:cubicBezTo>
                    <a:pt x="1127" y="195"/>
                    <a:pt x="1124" y="193"/>
                    <a:pt x="1127" y="191"/>
                  </a:cubicBezTo>
                  <a:cubicBezTo>
                    <a:pt x="1130" y="189"/>
                    <a:pt x="1122" y="183"/>
                    <a:pt x="1114" y="180"/>
                  </a:cubicBezTo>
                  <a:cubicBezTo>
                    <a:pt x="1106" y="177"/>
                    <a:pt x="1088" y="179"/>
                    <a:pt x="1084" y="180"/>
                  </a:cubicBezTo>
                  <a:cubicBezTo>
                    <a:pt x="1079" y="182"/>
                    <a:pt x="1069" y="181"/>
                    <a:pt x="1065" y="181"/>
                  </a:cubicBezTo>
                  <a:cubicBezTo>
                    <a:pt x="1060" y="181"/>
                    <a:pt x="1064" y="179"/>
                    <a:pt x="1063" y="177"/>
                  </a:cubicBezTo>
                  <a:cubicBezTo>
                    <a:pt x="1061" y="175"/>
                    <a:pt x="1054" y="173"/>
                    <a:pt x="1053" y="174"/>
                  </a:cubicBezTo>
                  <a:cubicBezTo>
                    <a:pt x="1052" y="176"/>
                    <a:pt x="1050" y="174"/>
                    <a:pt x="1050" y="173"/>
                  </a:cubicBezTo>
                  <a:cubicBezTo>
                    <a:pt x="1050" y="172"/>
                    <a:pt x="1042" y="169"/>
                    <a:pt x="1039" y="170"/>
                  </a:cubicBezTo>
                  <a:cubicBezTo>
                    <a:pt x="1037" y="170"/>
                    <a:pt x="1035" y="167"/>
                    <a:pt x="1039" y="167"/>
                  </a:cubicBezTo>
                  <a:cubicBezTo>
                    <a:pt x="1042" y="167"/>
                    <a:pt x="1048" y="168"/>
                    <a:pt x="1045" y="164"/>
                  </a:cubicBezTo>
                  <a:cubicBezTo>
                    <a:pt x="1043" y="160"/>
                    <a:pt x="1021" y="159"/>
                    <a:pt x="1019" y="160"/>
                  </a:cubicBezTo>
                  <a:cubicBezTo>
                    <a:pt x="1017" y="160"/>
                    <a:pt x="1019" y="163"/>
                    <a:pt x="1014" y="168"/>
                  </a:cubicBezTo>
                  <a:cubicBezTo>
                    <a:pt x="1010" y="172"/>
                    <a:pt x="1005" y="169"/>
                    <a:pt x="1006" y="167"/>
                  </a:cubicBezTo>
                  <a:cubicBezTo>
                    <a:pt x="1007" y="165"/>
                    <a:pt x="1012" y="165"/>
                    <a:pt x="1012" y="163"/>
                  </a:cubicBezTo>
                  <a:cubicBezTo>
                    <a:pt x="1012" y="161"/>
                    <a:pt x="1004" y="162"/>
                    <a:pt x="1003" y="160"/>
                  </a:cubicBezTo>
                  <a:cubicBezTo>
                    <a:pt x="1002" y="158"/>
                    <a:pt x="1005" y="157"/>
                    <a:pt x="1008" y="158"/>
                  </a:cubicBezTo>
                  <a:cubicBezTo>
                    <a:pt x="1011" y="159"/>
                    <a:pt x="1016" y="159"/>
                    <a:pt x="1016" y="158"/>
                  </a:cubicBezTo>
                  <a:cubicBezTo>
                    <a:pt x="1016" y="157"/>
                    <a:pt x="1013" y="157"/>
                    <a:pt x="1008" y="156"/>
                  </a:cubicBezTo>
                  <a:cubicBezTo>
                    <a:pt x="1003" y="155"/>
                    <a:pt x="992" y="152"/>
                    <a:pt x="986" y="153"/>
                  </a:cubicBezTo>
                  <a:cubicBezTo>
                    <a:pt x="980" y="153"/>
                    <a:pt x="977" y="150"/>
                    <a:pt x="974" y="150"/>
                  </a:cubicBezTo>
                  <a:cubicBezTo>
                    <a:pt x="970" y="150"/>
                    <a:pt x="970" y="152"/>
                    <a:pt x="972" y="154"/>
                  </a:cubicBezTo>
                  <a:cubicBezTo>
                    <a:pt x="973" y="156"/>
                    <a:pt x="969" y="157"/>
                    <a:pt x="965" y="156"/>
                  </a:cubicBezTo>
                  <a:cubicBezTo>
                    <a:pt x="961" y="156"/>
                    <a:pt x="955" y="159"/>
                    <a:pt x="957" y="161"/>
                  </a:cubicBezTo>
                  <a:cubicBezTo>
                    <a:pt x="960" y="164"/>
                    <a:pt x="962" y="161"/>
                    <a:pt x="964" y="162"/>
                  </a:cubicBezTo>
                  <a:cubicBezTo>
                    <a:pt x="966" y="162"/>
                    <a:pt x="959" y="164"/>
                    <a:pt x="962" y="166"/>
                  </a:cubicBezTo>
                  <a:cubicBezTo>
                    <a:pt x="964" y="167"/>
                    <a:pt x="964" y="170"/>
                    <a:pt x="964" y="171"/>
                  </a:cubicBezTo>
                  <a:cubicBezTo>
                    <a:pt x="964" y="173"/>
                    <a:pt x="959" y="173"/>
                    <a:pt x="958" y="171"/>
                  </a:cubicBezTo>
                  <a:cubicBezTo>
                    <a:pt x="956" y="169"/>
                    <a:pt x="953" y="171"/>
                    <a:pt x="950" y="171"/>
                  </a:cubicBezTo>
                  <a:cubicBezTo>
                    <a:pt x="947" y="171"/>
                    <a:pt x="944" y="172"/>
                    <a:pt x="948" y="173"/>
                  </a:cubicBezTo>
                  <a:cubicBezTo>
                    <a:pt x="951" y="173"/>
                    <a:pt x="952" y="175"/>
                    <a:pt x="948" y="176"/>
                  </a:cubicBezTo>
                  <a:cubicBezTo>
                    <a:pt x="943" y="176"/>
                    <a:pt x="944" y="171"/>
                    <a:pt x="941" y="172"/>
                  </a:cubicBezTo>
                  <a:cubicBezTo>
                    <a:pt x="938" y="173"/>
                    <a:pt x="932" y="170"/>
                    <a:pt x="929" y="170"/>
                  </a:cubicBezTo>
                  <a:cubicBezTo>
                    <a:pt x="926" y="170"/>
                    <a:pt x="924" y="173"/>
                    <a:pt x="920" y="173"/>
                  </a:cubicBezTo>
                  <a:cubicBezTo>
                    <a:pt x="915" y="173"/>
                    <a:pt x="909" y="171"/>
                    <a:pt x="907" y="168"/>
                  </a:cubicBezTo>
                  <a:cubicBezTo>
                    <a:pt x="906" y="166"/>
                    <a:pt x="905" y="165"/>
                    <a:pt x="903" y="168"/>
                  </a:cubicBezTo>
                  <a:cubicBezTo>
                    <a:pt x="901" y="171"/>
                    <a:pt x="901" y="176"/>
                    <a:pt x="899" y="176"/>
                  </a:cubicBezTo>
                  <a:cubicBezTo>
                    <a:pt x="896" y="177"/>
                    <a:pt x="896" y="181"/>
                    <a:pt x="893" y="182"/>
                  </a:cubicBezTo>
                  <a:cubicBezTo>
                    <a:pt x="891" y="184"/>
                    <a:pt x="891" y="181"/>
                    <a:pt x="888" y="181"/>
                  </a:cubicBezTo>
                  <a:cubicBezTo>
                    <a:pt x="886" y="181"/>
                    <a:pt x="877" y="173"/>
                    <a:pt x="876" y="170"/>
                  </a:cubicBezTo>
                  <a:cubicBezTo>
                    <a:pt x="876" y="168"/>
                    <a:pt x="871" y="163"/>
                    <a:pt x="869" y="162"/>
                  </a:cubicBezTo>
                  <a:cubicBezTo>
                    <a:pt x="868" y="161"/>
                    <a:pt x="871" y="160"/>
                    <a:pt x="872" y="162"/>
                  </a:cubicBezTo>
                  <a:cubicBezTo>
                    <a:pt x="874" y="164"/>
                    <a:pt x="876" y="164"/>
                    <a:pt x="878" y="163"/>
                  </a:cubicBezTo>
                  <a:cubicBezTo>
                    <a:pt x="880" y="162"/>
                    <a:pt x="880" y="157"/>
                    <a:pt x="877" y="157"/>
                  </a:cubicBezTo>
                  <a:cubicBezTo>
                    <a:pt x="873" y="157"/>
                    <a:pt x="875" y="154"/>
                    <a:pt x="876" y="154"/>
                  </a:cubicBezTo>
                  <a:cubicBezTo>
                    <a:pt x="878" y="153"/>
                    <a:pt x="873" y="149"/>
                    <a:pt x="875" y="148"/>
                  </a:cubicBezTo>
                  <a:cubicBezTo>
                    <a:pt x="876" y="148"/>
                    <a:pt x="876" y="146"/>
                    <a:pt x="873" y="145"/>
                  </a:cubicBezTo>
                  <a:cubicBezTo>
                    <a:pt x="870" y="145"/>
                    <a:pt x="868" y="143"/>
                    <a:pt x="868" y="142"/>
                  </a:cubicBezTo>
                  <a:cubicBezTo>
                    <a:pt x="867" y="140"/>
                    <a:pt x="856" y="140"/>
                    <a:pt x="857" y="142"/>
                  </a:cubicBezTo>
                  <a:cubicBezTo>
                    <a:pt x="857" y="144"/>
                    <a:pt x="853" y="143"/>
                    <a:pt x="854" y="142"/>
                  </a:cubicBezTo>
                  <a:cubicBezTo>
                    <a:pt x="854" y="140"/>
                    <a:pt x="850" y="140"/>
                    <a:pt x="845" y="139"/>
                  </a:cubicBezTo>
                  <a:cubicBezTo>
                    <a:pt x="839" y="138"/>
                    <a:pt x="839" y="134"/>
                    <a:pt x="838" y="134"/>
                  </a:cubicBezTo>
                  <a:cubicBezTo>
                    <a:pt x="836" y="133"/>
                    <a:pt x="836" y="139"/>
                    <a:pt x="834" y="138"/>
                  </a:cubicBezTo>
                  <a:cubicBezTo>
                    <a:pt x="831" y="136"/>
                    <a:pt x="828" y="139"/>
                    <a:pt x="830" y="142"/>
                  </a:cubicBezTo>
                  <a:cubicBezTo>
                    <a:pt x="831" y="145"/>
                    <a:pt x="830" y="145"/>
                    <a:pt x="830" y="148"/>
                  </a:cubicBezTo>
                  <a:cubicBezTo>
                    <a:pt x="829" y="150"/>
                    <a:pt x="828" y="149"/>
                    <a:pt x="825" y="148"/>
                  </a:cubicBezTo>
                  <a:cubicBezTo>
                    <a:pt x="822" y="147"/>
                    <a:pt x="822" y="151"/>
                    <a:pt x="815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3" y="145"/>
                    <a:pt x="801" y="145"/>
                    <a:pt x="801" y="147"/>
                  </a:cubicBezTo>
                  <a:cubicBezTo>
                    <a:pt x="801" y="148"/>
                    <a:pt x="790" y="148"/>
                    <a:pt x="790" y="145"/>
                  </a:cubicBezTo>
                  <a:cubicBezTo>
                    <a:pt x="789" y="142"/>
                    <a:pt x="791" y="142"/>
                    <a:pt x="793" y="141"/>
                  </a:cubicBezTo>
                  <a:cubicBezTo>
                    <a:pt x="794" y="140"/>
                    <a:pt x="791" y="139"/>
                    <a:pt x="786" y="140"/>
                  </a:cubicBezTo>
                  <a:cubicBezTo>
                    <a:pt x="780" y="140"/>
                    <a:pt x="776" y="137"/>
                    <a:pt x="771" y="137"/>
                  </a:cubicBezTo>
                  <a:cubicBezTo>
                    <a:pt x="765" y="138"/>
                    <a:pt x="752" y="139"/>
                    <a:pt x="751" y="140"/>
                  </a:cubicBezTo>
                  <a:cubicBezTo>
                    <a:pt x="749" y="141"/>
                    <a:pt x="752" y="144"/>
                    <a:pt x="749" y="144"/>
                  </a:cubicBezTo>
                  <a:cubicBezTo>
                    <a:pt x="747" y="145"/>
                    <a:pt x="749" y="139"/>
                    <a:pt x="748" y="137"/>
                  </a:cubicBezTo>
                  <a:cubicBezTo>
                    <a:pt x="748" y="134"/>
                    <a:pt x="744" y="134"/>
                    <a:pt x="744" y="136"/>
                  </a:cubicBezTo>
                  <a:cubicBezTo>
                    <a:pt x="745" y="138"/>
                    <a:pt x="738" y="138"/>
                    <a:pt x="736" y="137"/>
                  </a:cubicBezTo>
                  <a:cubicBezTo>
                    <a:pt x="734" y="135"/>
                    <a:pt x="731" y="133"/>
                    <a:pt x="727" y="132"/>
                  </a:cubicBezTo>
                  <a:cubicBezTo>
                    <a:pt x="722" y="131"/>
                    <a:pt x="716" y="136"/>
                    <a:pt x="717" y="137"/>
                  </a:cubicBezTo>
                  <a:cubicBezTo>
                    <a:pt x="719" y="139"/>
                    <a:pt x="722" y="138"/>
                    <a:pt x="722" y="139"/>
                  </a:cubicBezTo>
                  <a:cubicBezTo>
                    <a:pt x="723" y="141"/>
                    <a:pt x="712" y="140"/>
                    <a:pt x="712" y="141"/>
                  </a:cubicBezTo>
                  <a:cubicBezTo>
                    <a:pt x="712" y="143"/>
                    <a:pt x="703" y="145"/>
                    <a:pt x="700" y="146"/>
                  </a:cubicBezTo>
                  <a:cubicBezTo>
                    <a:pt x="692" y="147"/>
                    <a:pt x="691" y="147"/>
                    <a:pt x="687" y="150"/>
                  </a:cubicBezTo>
                  <a:cubicBezTo>
                    <a:pt x="683" y="153"/>
                    <a:pt x="686" y="147"/>
                    <a:pt x="689" y="144"/>
                  </a:cubicBezTo>
                  <a:cubicBezTo>
                    <a:pt x="692" y="141"/>
                    <a:pt x="695" y="142"/>
                    <a:pt x="697" y="140"/>
                  </a:cubicBezTo>
                  <a:cubicBezTo>
                    <a:pt x="698" y="138"/>
                    <a:pt x="701" y="138"/>
                    <a:pt x="705" y="137"/>
                  </a:cubicBezTo>
                  <a:cubicBezTo>
                    <a:pt x="710" y="137"/>
                    <a:pt x="710" y="134"/>
                    <a:pt x="712" y="133"/>
                  </a:cubicBezTo>
                  <a:cubicBezTo>
                    <a:pt x="714" y="132"/>
                    <a:pt x="719" y="130"/>
                    <a:pt x="720" y="128"/>
                  </a:cubicBezTo>
                  <a:cubicBezTo>
                    <a:pt x="721" y="126"/>
                    <a:pt x="732" y="122"/>
                    <a:pt x="734" y="123"/>
                  </a:cubicBezTo>
                  <a:cubicBezTo>
                    <a:pt x="736" y="123"/>
                    <a:pt x="737" y="118"/>
                    <a:pt x="738" y="118"/>
                  </a:cubicBezTo>
                  <a:cubicBezTo>
                    <a:pt x="739" y="118"/>
                    <a:pt x="745" y="115"/>
                    <a:pt x="747" y="114"/>
                  </a:cubicBezTo>
                  <a:cubicBezTo>
                    <a:pt x="750" y="113"/>
                    <a:pt x="751" y="111"/>
                    <a:pt x="751" y="110"/>
                  </a:cubicBezTo>
                  <a:cubicBezTo>
                    <a:pt x="751" y="108"/>
                    <a:pt x="748" y="108"/>
                    <a:pt x="748" y="107"/>
                  </a:cubicBezTo>
                  <a:cubicBezTo>
                    <a:pt x="747" y="105"/>
                    <a:pt x="749" y="106"/>
                    <a:pt x="752" y="105"/>
                  </a:cubicBezTo>
                  <a:cubicBezTo>
                    <a:pt x="754" y="104"/>
                    <a:pt x="752" y="101"/>
                    <a:pt x="750" y="102"/>
                  </a:cubicBezTo>
                  <a:cubicBezTo>
                    <a:pt x="748" y="102"/>
                    <a:pt x="751" y="100"/>
                    <a:pt x="749" y="98"/>
                  </a:cubicBezTo>
                  <a:cubicBezTo>
                    <a:pt x="747" y="96"/>
                    <a:pt x="744" y="99"/>
                    <a:pt x="744" y="97"/>
                  </a:cubicBezTo>
                  <a:cubicBezTo>
                    <a:pt x="744" y="95"/>
                    <a:pt x="743" y="92"/>
                    <a:pt x="742" y="90"/>
                  </a:cubicBezTo>
                  <a:cubicBezTo>
                    <a:pt x="741" y="89"/>
                    <a:pt x="738" y="93"/>
                    <a:pt x="735" y="91"/>
                  </a:cubicBezTo>
                  <a:cubicBezTo>
                    <a:pt x="732" y="88"/>
                    <a:pt x="723" y="87"/>
                    <a:pt x="723" y="88"/>
                  </a:cubicBezTo>
                  <a:cubicBezTo>
                    <a:pt x="723" y="89"/>
                    <a:pt x="719" y="86"/>
                    <a:pt x="718" y="87"/>
                  </a:cubicBezTo>
                  <a:cubicBezTo>
                    <a:pt x="717" y="88"/>
                    <a:pt x="711" y="88"/>
                    <a:pt x="708" y="88"/>
                  </a:cubicBezTo>
                  <a:cubicBezTo>
                    <a:pt x="706" y="87"/>
                    <a:pt x="703" y="88"/>
                    <a:pt x="703" y="91"/>
                  </a:cubicBezTo>
                  <a:cubicBezTo>
                    <a:pt x="703" y="93"/>
                    <a:pt x="695" y="92"/>
                    <a:pt x="693" y="91"/>
                  </a:cubicBezTo>
                  <a:cubicBezTo>
                    <a:pt x="692" y="91"/>
                    <a:pt x="699" y="85"/>
                    <a:pt x="699" y="84"/>
                  </a:cubicBezTo>
                  <a:cubicBezTo>
                    <a:pt x="699" y="83"/>
                    <a:pt x="686" y="84"/>
                    <a:pt x="686" y="83"/>
                  </a:cubicBezTo>
                  <a:cubicBezTo>
                    <a:pt x="685" y="82"/>
                    <a:pt x="679" y="81"/>
                    <a:pt x="676" y="82"/>
                  </a:cubicBezTo>
                  <a:cubicBezTo>
                    <a:pt x="673" y="82"/>
                    <a:pt x="676" y="81"/>
                    <a:pt x="679" y="81"/>
                  </a:cubicBezTo>
                  <a:cubicBezTo>
                    <a:pt x="681" y="80"/>
                    <a:pt x="683" y="78"/>
                    <a:pt x="686" y="78"/>
                  </a:cubicBezTo>
                  <a:cubicBezTo>
                    <a:pt x="689" y="77"/>
                    <a:pt x="688" y="76"/>
                    <a:pt x="687" y="75"/>
                  </a:cubicBezTo>
                  <a:cubicBezTo>
                    <a:pt x="686" y="73"/>
                    <a:pt x="683" y="74"/>
                    <a:pt x="680" y="73"/>
                  </a:cubicBezTo>
                  <a:cubicBezTo>
                    <a:pt x="678" y="72"/>
                    <a:pt x="674" y="71"/>
                    <a:pt x="672" y="71"/>
                  </a:cubicBezTo>
                  <a:cubicBezTo>
                    <a:pt x="669" y="71"/>
                    <a:pt x="667" y="72"/>
                    <a:pt x="661" y="73"/>
                  </a:cubicBezTo>
                  <a:cubicBezTo>
                    <a:pt x="656" y="74"/>
                    <a:pt x="655" y="79"/>
                    <a:pt x="652" y="80"/>
                  </a:cubicBezTo>
                  <a:cubicBezTo>
                    <a:pt x="649" y="81"/>
                    <a:pt x="644" y="86"/>
                    <a:pt x="647" y="87"/>
                  </a:cubicBezTo>
                  <a:cubicBezTo>
                    <a:pt x="649" y="87"/>
                    <a:pt x="648" y="89"/>
                    <a:pt x="648" y="90"/>
                  </a:cubicBezTo>
                  <a:cubicBezTo>
                    <a:pt x="649" y="92"/>
                    <a:pt x="647" y="92"/>
                    <a:pt x="644" y="92"/>
                  </a:cubicBezTo>
                  <a:cubicBezTo>
                    <a:pt x="641" y="91"/>
                    <a:pt x="632" y="91"/>
                    <a:pt x="632" y="93"/>
                  </a:cubicBezTo>
                  <a:cubicBezTo>
                    <a:pt x="632" y="95"/>
                    <a:pt x="637" y="96"/>
                    <a:pt x="637" y="97"/>
                  </a:cubicBezTo>
                  <a:cubicBezTo>
                    <a:pt x="637" y="98"/>
                    <a:pt x="633" y="97"/>
                    <a:pt x="631" y="96"/>
                  </a:cubicBezTo>
                  <a:cubicBezTo>
                    <a:pt x="629" y="95"/>
                    <a:pt x="625" y="96"/>
                    <a:pt x="624" y="98"/>
                  </a:cubicBezTo>
                  <a:cubicBezTo>
                    <a:pt x="623" y="100"/>
                    <a:pt x="620" y="99"/>
                    <a:pt x="619" y="99"/>
                  </a:cubicBezTo>
                  <a:cubicBezTo>
                    <a:pt x="617" y="98"/>
                    <a:pt x="615" y="100"/>
                    <a:pt x="613" y="99"/>
                  </a:cubicBezTo>
                  <a:cubicBezTo>
                    <a:pt x="612" y="99"/>
                    <a:pt x="617" y="96"/>
                    <a:pt x="616" y="95"/>
                  </a:cubicBezTo>
                  <a:cubicBezTo>
                    <a:pt x="614" y="93"/>
                    <a:pt x="609" y="95"/>
                    <a:pt x="608" y="97"/>
                  </a:cubicBezTo>
                  <a:cubicBezTo>
                    <a:pt x="607" y="99"/>
                    <a:pt x="604" y="95"/>
                    <a:pt x="603" y="96"/>
                  </a:cubicBezTo>
                  <a:cubicBezTo>
                    <a:pt x="601" y="97"/>
                    <a:pt x="600" y="97"/>
                    <a:pt x="597" y="98"/>
                  </a:cubicBezTo>
                  <a:cubicBezTo>
                    <a:pt x="595" y="100"/>
                    <a:pt x="591" y="97"/>
                    <a:pt x="590" y="99"/>
                  </a:cubicBezTo>
                  <a:cubicBezTo>
                    <a:pt x="589" y="101"/>
                    <a:pt x="594" y="102"/>
                    <a:pt x="595" y="103"/>
                  </a:cubicBezTo>
                  <a:cubicBezTo>
                    <a:pt x="595" y="103"/>
                    <a:pt x="582" y="103"/>
                    <a:pt x="581" y="105"/>
                  </a:cubicBezTo>
                  <a:cubicBezTo>
                    <a:pt x="581" y="106"/>
                    <a:pt x="576" y="106"/>
                    <a:pt x="571" y="106"/>
                  </a:cubicBezTo>
                  <a:cubicBezTo>
                    <a:pt x="566" y="106"/>
                    <a:pt x="568" y="109"/>
                    <a:pt x="564" y="110"/>
                  </a:cubicBezTo>
                  <a:cubicBezTo>
                    <a:pt x="559" y="110"/>
                    <a:pt x="557" y="111"/>
                    <a:pt x="556" y="113"/>
                  </a:cubicBezTo>
                  <a:cubicBezTo>
                    <a:pt x="555" y="115"/>
                    <a:pt x="551" y="115"/>
                    <a:pt x="550" y="113"/>
                  </a:cubicBezTo>
                  <a:cubicBezTo>
                    <a:pt x="548" y="112"/>
                    <a:pt x="544" y="114"/>
                    <a:pt x="547" y="115"/>
                  </a:cubicBezTo>
                  <a:cubicBezTo>
                    <a:pt x="549" y="115"/>
                    <a:pt x="547" y="117"/>
                    <a:pt x="545" y="116"/>
                  </a:cubicBezTo>
                  <a:cubicBezTo>
                    <a:pt x="544" y="116"/>
                    <a:pt x="540" y="119"/>
                    <a:pt x="542" y="118"/>
                  </a:cubicBezTo>
                  <a:cubicBezTo>
                    <a:pt x="545" y="118"/>
                    <a:pt x="546" y="120"/>
                    <a:pt x="545" y="121"/>
                  </a:cubicBezTo>
                  <a:cubicBezTo>
                    <a:pt x="544" y="123"/>
                    <a:pt x="539" y="120"/>
                    <a:pt x="538" y="121"/>
                  </a:cubicBezTo>
                  <a:cubicBezTo>
                    <a:pt x="537" y="122"/>
                    <a:pt x="540" y="124"/>
                    <a:pt x="542" y="123"/>
                  </a:cubicBezTo>
                  <a:cubicBezTo>
                    <a:pt x="544" y="123"/>
                    <a:pt x="545" y="125"/>
                    <a:pt x="546" y="126"/>
                  </a:cubicBezTo>
                  <a:cubicBezTo>
                    <a:pt x="546" y="128"/>
                    <a:pt x="541" y="125"/>
                    <a:pt x="540" y="127"/>
                  </a:cubicBezTo>
                  <a:cubicBezTo>
                    <a:pt x="539" y="128"/>
                    <a:pt x="540" y="128"/>
                    <a:pt x="543" y="129"/>
                  </a:cubicBezTo>
                  <a:cubicBezTo>
                    <a:pt x="545" y="129"/>
                    <a:pt x="543" y="130"/>
                    <a:pt x="545" y="132"/>
                  </a:cubicBezTo>
                  <a:cubicBezTo>
                    <a:pt x="545" y="132"/>
                    <a:pt x="546" y="132"/>
                    <a:pt x="546" y="132"/>
                  </a:cubicBezTo>
                  <a:cubicBezTo>
                    <a:pt x="547" y="133"/>
                    <a:pt x="545" y="134"/>
                    <a:pt x="545" y="135"/>
                  </a:cubicBezTo>
                  <a:cubicBezTo>
                    <a:pt x="545" y="137"/>
                    <a:pt x="543" y="137"/>
                    <a:pt x="543" y="136"/>
                  </a:cubicBezTo>
                  <a:cubicBezTo>
                    <a:pt x="543" y="135"/>
                    <a:pt x="536" y="134"/>
                    <a:pt x="535" y="136"/>
                  </a:cubicBezTo>
                  <a:cubicBezTo>
                    <a:pt x="534" y="137"/>
                    <a:pt x="533" y="138"/>
                    <a:pt x="531" y="137"/>
                  </a:cubicBezTo>
                  <a:cubicBezTo>
                    <a:pt x="530" y="136"/>
                    <a:pt x="525" y="137"/>
                    <a:pt x="519" y="138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6" y="140"/>
                    <a:pt x="493" y="145"/>
                    <a:pt x="496" y="147"/>
                  </a:cubicBezTo>
                  <a:cubicBezTo>
                    <a:pt x="498" y="150"/>
                    <a:pt x="496" y="151"/>
                    <a:pt x="496" y="153"/>
                  </a:cubicBezTo>
                  <a:cubicBezTo>
                    <a:pt x="496" y="155"/>
                    <a:pt x="503" y="159"/>
                    <a:pt x="507" y="159"/>
                  </a:cubicBezTo>
                  <a:cubicBezTo>
                    <a:pt x="511" y="159"/>
                    <a:pt x="514" y="164"/>
                    <a:pt x="511" y="167"/>
                  </a:cubicBezTo>
                  <a:cubicBezTo>
                    <a:pt x="509" y="170"/>
                    <a:pt x="502" y="166"/>
                    <a:pt x="498" y="162"/>
                  </a:cubicBezTo>
                  <a:cubicBezTo>
                    <a:pt x="493" y="159"/>
                    <a:pt x="483" y="157"/>
                    <a:pt x="479" y="158"/>
                  </a:cubicBezTo>
                  <a:cubicBezTo>
                    <a:pt x="476" y="158"/>
                    <a:pt x="478" y="154"/>
                    <a:pt x="474" y="155"/>
                  </a:cubicBezTo>
                  <a:cubicBezTo>
                    <a:pt x="469" y="155"/>
                    <a:pt x="465" y="159"/>
                    <a:pt x="468" y="159"/>
                  </a:cubicBezTo>
                  <a:cubicBezTo>
                    <a:pt x="471" y="159"/>
                    <a:pt x="473" y="158"/>
                    <a:pt x="472" y="160"/>
                  </a:cubicBezTo>
                  <a:cubicBezTo>
                    <a:pt x="470" y="161"/>
                    <a:pt x="473" y="161"/>
                    <a:pt x="476" y="162"/>
                  </a:cubicBezTo>
                  <a:cubicBezTo>
                    <a:pt x="480" y="164"/>
                    <a:pt x="473" y="166"/>
                    <a:pt x="469" y="164"/>
                  </a:cubicBezTo>
                  <a:cubicBezTo>
                    <a:pt x="466" y="161"/>
                    <a:pt x="462" y="164"/>
                    <a:pt x="461" y="165"/>
                  </a:cubicBezTo>
                  <a:cubicBezTo>
                    <a:pt x="460" y="167"/>
                    <a:pt x="465" y="173"/>
                    <a:pt x="471" y="174"/>
                  </a:cubicBezTo>
                  <a:cubicBezTo>
                    <a:pt x="478" y="175"/>
                    <a:pt x="476" y="177"/>
                    <a:pt x="479" y="178"/>
                  </a:cubicBezTo>
                  <a:cubicBezTo>
                    <a:pt x="482" y="179"/>
                    <a:pt x="480" y="180"/>
                    <a:pt x="478" y="180"/>
                  </a:cubicBezTo>
                  <a:cubicBezTo>
                    <a:pt x="476" y="180"/>
                    <a:pt x="471" y="177"/>
                    <a:pt x="468" y="175"/>
                  </a:cubicBezTo>
                  <a:cubicBezTo>
                    <a:pt x="465" y="174"/>
                    <a:pt x="456" y="176"/>
                    <a:pt x="455" y="174"/>
                  </a:cubicBezTo>
                  <a:cubicBezTo>
                    <a:pt x="453" y="172"/>
                    <a:pt x="456" y="170"/>
                    <a:pt x="454" y="169"/>
                  </a:cubicBezTo>
                  <a:cubicBezTo>
                    <a:pt x="452" y="168"/>
                    <a:pt x="454" y="164"/>
                    <a:pt x="456" y="161"/>
                  </a:cubicBezTo>
                  <a:cubicBezTo>
                    <a:pt x="458" y="158"/>
                    <a:pt x="456" y="152"/>
                    <a:pt x="453" y="151"/>
                  </a:cubicBezTo>
                  <a:cubicBezTo>
                    <a:pt x="449" y="150"/>
                    <a:pt x="450" y="153"/>
                    <a:pt x="450" y="154"/>
                  </a:cubicBezTo>
                  <a:cubicBezTo>
                    <a:pt x="451" y="155"/>
                    <a:pt x="451" y="160"/>
                    <a:pt x="448" y="163"/>
                  </a:cubicBezTo>
                  <a:cubicBezTo>
                    <a:pt x="446" y="166"/>
                    <a:pt x="439" y="166"/>
                    <a:pt x="439" y="168"/>
                  </a:cubicBezTo>
                  <a:cubicBezTo>
                    <a:pt x="439" y="170"/>
                    <a:pt x="434" y="171"/>
                    <a:pt x="436" y="173"/>
                  </a:cubicBezTo>
                  <a:cubicBezTo>
                    <a:pt x="437" y="174"/>
                    <a:pt x="444" y="181"/>
                    <a:pt x="445" y="184"/>
                  </a:cubicBezTo>
                  <a:cubicBezTo>
                    <a:pt x="446" y="186"/>
                    <a:pt x="439" y="193"/>
                    <a:pt x="440" y="197"/>
                  </a:cubicBezTo>
                  <a:cubicBezTo>
                    <a:pt x="441" y="201"/>
                    <a:pt x="439" y="203"/>
                    <a:pt x="440" y="205"/>
                  </a:cubicBezTo>
                  <a:cubicBezTo>
                    <a:pt x="442" y="207"/>
                    <a:pt x="445" y="206"/>
                    <a:pt x="447" y="206"/>
                  </a:cubicBezTo>
                  <a:cubicBezTo>
                    <a:pt x="448" y="207"/>
                    <a:pt x="452" y="205"/>
                    <a:pt x="456" y="204"/>
                  </a:cubicBezTo>
                  <a:cubicBezTo>
                    <a:pt x="460" y="204"/>
                    <a:pt x="468" y="208"/>
                    <a:pt x="471" y="210"/>
                  </a:cubicBezTo>
                  <a:cubicBezTo>
                    <a:pt x="474" y="211"/>
                    <a:pt x="473" y="213"/>
                    <a:pt x="474" y="216"/>
                  </a:cubicBezTo>
                  <a:cubicBezTo>
                    <a:pt x="476" y="218"/>
                    <a:pt x="471" y="218"/>
                    <a:pt x="471" y="222"/>
                  </a:cubicBezTo>
                  <a:cubicBezTo>
                    <a:pt x="471" y="225"/>
                    <a:pt x="480" y="227"/>
                    <a:pt x="480" y="228"/>
                  </a:cubicBezTo>
                  <a:cubicBezTo>
                    <a:pt x="480" y="229"/>
                    <a:pt x="474" y="228"/>
                    <a:pt x="471" y="227"/>
                  </a:cubicBezTo>
                  <a:cubicBezTo>
                    <a:pt x="468" y="226"/>
                    <a:pt x="468" y="223"/>
                    <a:pt x="467" y="222"/>
                  </a:cubicBezTo>
                  <a:cubicBezTo>
                    <a:pt x="466" y="221"/>
                    <a:pt x="469" y="219"/>
                    <a:pt x="469" y="216"/>
                  </a:cubicBezTo>
                  <a:cubicBezTo>
                    <a:pt x="469" y="214"/>
                    <a:pt x="466" y="213"/>
                    <a:pt x="465" y="211"/>
                  </a:cubicBezTo>
                  <a:cubicBezTo>
                    <a:pt x="464" y="210"/>
                    <a:pt x="462" y="207"/>
                    <a:pt x="460" y="208"/>
                  </a:cubicBezTo>
                  <a:cubicBezTo>
                    <a:pt x="458" y="208"/>
                    <a:pt x="450" y="209"/>
                    <a:pt x="448" y="211"/>
                  </a:cubicBezTo>
                  <a:cubicBezTo>
                    <a:pt x="445" y="213"/>
                    <a:pt x="448" y="219"/>
                    <a:pt x="449" y="222"/>
                  </a:cubicBezTo>
                  <a:cubicBezTo>
                    <a:pt x="451" y="225"/>
                    <a:pt x="442" y="230"/>
                    <a:pt x="443" y="232"/>
                  </a:cubicBezTo>
                  <a:cubicBezTo>
                    <a:pt x="443" y="234"/>
                    <a:pt x="440" y="235"/>
                    <a:pt x="437" y="237"/>
                  </a:cubicBezTo>
                  <a:cubicBezTo>
                    <a:pt x="433" y="239"/>
                    <a:pt x="429" y="241"/>
                    <a:pt x="429" y="244"/>
                  </a:cubicBezTo>
                  <a:cubicBezTo>
                    <a:pt x="429" y="247"/>
                    <a:pt x="425" y="245"/>
                    <a:pt x="422" y="244"/>
                  </a:cubicBezTo>
                  <a:cubicBezTo>
                    <a:pt x="420" y="242"/>
                    <a:pt x="416" y="244"/>
                    <a:pt x="413" y="244"/>
                  </a:cubicBezTo>
                  <a:cubicBezTo>
                    <a:pt x="409" y="244"/>
                    <a:pt x="409" y="241"/>
                    <a:pt x="406" y="242"/>
                  </a:cubicBezTo>
                  <a:cubicBezTo>
                    <a:pt x="403" y="243"/>
                    <a:pt x="402" y="241"/>
                    <a:pt x="402" y="239"/>
                  </a:cubicBezTo>
                  <a:cubicBezTo>
                    <a:pt x="403" y="237"/>
                    <a:pt x="406" y="238"/>
                    <a:pt x="407" y="240"/>
                  </a:cubicBezTo>
                  <a:cubicBezTo>
                    <a:pt x="407" y="242"/>
                    <a:pt x="409" y="241"/>
                    <a:pt x="411" y="240"/>
                  </a:cubicBezTo>
                  <a:cubicBezTo>
                    <a:pt x="414" y="238"/>
                    <a:pt x="413" y="241"/>
                    <a:pt x="416" y="241"/>
                  </a:cubicBezTo>
                  <a:cubicBezTo>
                    <a:pt x="419" y="242"/>
                    <a:pt x="418" y="240"/>
                    <a:pt x="420" y="240"/>
                  </a:cubicBezTo>
                  <a:cubicBezTo>
                    <a:pt x="423" y="240"/>
                    <a:pt x="423" y="239"/>
                    <a:pt x="422" y="238"/>
                  </a:cubicBezTo>
                  <a:cubicBezTo>
                    <a:pt x="421" y="237"/>
                    <a:pt x="424" y="236"/>
                    <a:pt x="426" y="235"/>
                  </a:cubicBezTo>
                  <a:cubicBezTo>
                    <a:pt x="427" y="234"/>
                    <a:pt x="427" y="232"/>
                    <a:pt x="428" y="231"/>
                  </a:cubicBezTo>
                  <a:cubicBezTo>
                    <a:pt x="430" y="230"/>
                    <a:pt x="429" y="228"/>
                    <a:pt x="430" y="228"/>
                  </a:cubicBezTo>
                  <a:cubicBezTo>
                    <a:pt x="432" y="228"/>
                    <a:pt x="433" y="225"/>
                    <a:pt x="434" y="225"/>
                  </a:cubicBezTo>
                  <a:cubicBezTo>
                    <a:pt x="436" y="225"/>
                    <a:pt x="437" y="223"/>
                    <a:pt x="436" y="222"/>
                  </a:cubicBezTo>
                  <a:cubicBezTo>
                    <a:pt x="435" y="220"/>
                    <a:pt x="436" y="217"/>
                    <a:pt x="438" y="216"/>
                  </a:cubicBezTo>
                  <a:cubicBezTo>
                    <a:pt x="439" y="216"/>
                    <a:pt x="439" y="214"/>
                    <a:pt x="438" y="213"/>
                  </a:cubicBezTo>
                  <a:cubicBezTo>
                    <a:pt x="437" y="212"/>
                    <a:pt x="431" y="209"/>
                    <a:pt x="432" y="206"/>
                  </a:cubicBezTo>
                  <a:cubicBezTo>
                    <a:pt x="432" y="204"/>
                    <a:pt x="431" y="200"/>
                    <a:pt x="431" y="198"/>
                  </a:cubicBezTo>
                  <a:cubicBezTo>
                    <a:pt x="432" y="196"/>
                    <a:pt x="432" y="193"/>
                    <a:pt x="431" y="191"/>
                  </a:cubicBezTo>
                  <a:cubicBezTo>
                    <a:pt x="431" y="188"/>
                    <a:pt x="433" y="186"/>
                    <a:pt x="433" y="182"/>
                  </a:cubicBezTo>
                  <a:cubicBezTo>
                    <a:pt x="434" y="178"/>
                    <a:pt x="429" y="174"/>
                    <a:pt x="427" y="173"/>
                  </a:cubicBezTo>
                  <a:cubicBezTo>
                    <a:pt x="424" y="172"/>
                    <a:pt x="426" y="170"/>
                    <a:pt x="429" y="167"/>
                  </a:cubicBezTo>
                  <a:cubicBezTo>
                    <a:pt x="433" y="164"/>
                    <a:pt x="433" y="155"/>
                    <a:pt x="433" y="153"/>
                  </a:cubicBezTo>
                  <a:cubicBezTo>
                    <a:pt x="433" y="151"/>
                    <a:pt x="426" y="150"/>
                    <a:pt x="423" y="150"/>
                  </a:cubicBezTo>
                  <a:cubicBezTo>
                    <a:pt x="420" y="150"/>
                    <a:pt x="410" y="150"/>
                    <a:pt x="408" y="149"/>
                  </a:cubicBezTo>
                  <a:cubicBezTo>
                    <a:pt x="405" y="149"/>
                    <a:pt x="404" y="151"/>
                    <a:pt x="403" y="154"/>
                  </a:cubicBezTo>
                  <a:cubicBezTo>
                    <a:pt x="402" y="156"/>
                    <a:pt x="399" y="160"/>
                    <a:pt x="398" y="165"/>
                  </a:cubicBezTo>
                  <a:cubicBezTo>
                    <a:pt x="396" y="171"/>
                    <a:pt x="390" y="172"/>
                    <a:pt x="387" y="173"/>
                  </a:cubicBezTo>
                  <a:cubicBezTo>
                    <a:pt x="384" y="175"/>
                    <a:pt x="382" y="179"/>
                    <a:pt x="384" y="180"/>
                  </a:cubicBezTo>
                  <a:cubicBezTo>
                    <a:pt x="385" y="182"/>
                    <a:pt x="387" y="181"/>
                    <a:pt x="388" y="181"/>
                  </a:cubicBezTo>
                  <a:cubicBezTo>
                    <a:pt x="389" y="182"/>
                    <a:pt x="388" y="187"/>
                    <a:pt x="387" y="188"/>
                  </a:cubicBezTo>
                  <a:cubicBezTo>
                    <a:pt x="386" y="189"/>
                    <a:pt x="389" y="190"/>
                    <a:pt x="387" y="192"/>
                  </a:cubicBezTo>
                  <a:cubicBezTo>
                    <a:pt x="385" y="193"/>
                    <a:pt x="383" y="196"/>
                    <a:pt x="384" y="197"/>
                  </a:cubicBezTo>
                  <a:cubicBezTo>
                    <a:pt x="385" y="199"/>
                    <a:pt x="391" y="199"/>
                    <a:pt x="393" y="201"/>
                  </a:cubicBezTo>
                  <a:cubicBezTo>
                    <a:pt x="396" y="202"/>
                    <a:pt x="395" y="205"/>
                    <a:pt x="397" y="207"/>
                  </a:cubicBezTo>
                  <a:cubicBezTo>
                    <a:pt x="399" y="210"/>
                    <a:pt x="401" y="208"/>
                    <a:pt x="402" y="210"/>
                  </a:cubicBezTo>
                  <a:cubicBezTo>
                    <a:pt x="403" y="211"/>
                    <a:pt x="398" y="218"/>
                    <a:pt x="397" y="218"/>
                  </a:cubicBezTo>
                  <a:cubicBezTo>
                    <a:pt x="395" y="218"/>
                    <a:pt x="389" y="211"/>
                    <a:pt x="387" y="210"/>
                  </a:cubicBezTo>
                  <a:cubicBezTo>
                    <a:pt x="385" y="209"/>
                    <a:pt x="378" y="206"/>
                    <a:pt x="374" y="204"/>
                  </a:cubicBezTo>
                  <a:cubicBezTo>
                    <a:pt x="370" y="203"/>
                    <a:pt x="367" y="203"/>
                    <a:pt x="363" y="200"/>
                  </a:cubicBezTo>
                  <a:cubicBezTo>
                    <a:pt x="359" y="197"/>
                    <a:pt x="356" y="196"/>
                    <a:pt x="349" y="196"/>
                  </a:cubicBezTo>
                  <a:cubicBezTo>
                    <a:pt x="341" y="196"/>
                    <a:pt x="336" y="194"/>
                    <a:pt x="334" y="195"/>
                  </a:cubicBezTo>
                  <a:cubicBezTo>
                    <a:pt x="331" y="195"/>
                    <a:pt x="332" y="192"/>
                    <a:pt x="328" y="190"/>
                  </a:cubicBezTo>
                  <a:cubicBezTo>
                    <a:pt x="324" y="188"/>
                    <a:pt x="321" y="186"/>
                    <a:pt x="318" y="187"/>
                  </a:cubicBezTo>
                  <a:cubicBezTo>
                    <a:pt x="316" y="188"/>
                    <a:pt x="317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2" y="197"/>
                    <a:pt x="332" y="200"/>
                  </a:cubicBezTo>
                  <a:cubicBezTo>
                    <a:pt x="331" y="202"/>
                    <a:pt x="333" y="205"/>
                    <a:pt x="335" y="207"/>
                  </a:cubicBezTo>
                  <a:cubicBezTo>
                    <a:pt x="337" y="208"/>
                    <a:pt x="336" y="211"/>
                    <a:pt x="333" y="211"/>
                  </a:cubicBezTo>
                  <a:cubicBezTo>
                    <a:pt x="330" y="211"/>
                    <a:pt x="326" y="211"/>
                    <a:pt x="327" y="214"/>
                  </a:cubicBezTo>
                  <a:cubicBezTo>
                    <a:pt x="329" y="216"/>
                    <a:pt x="326" y="217"/>
                    <a:pt x="323" y="215"/>
                  </a:cubicBezTo>
                  <a:cubicBezTo>
                    <a:pt x="320" y="214"/>
                    <a:pt x="322" y="212"/>
                    <a:pt x="323" y="211"/>
                  </a:cubicBezTo>
                  <a:cubicBezTo>
                    <a:pt x="324" y="209"/>
                    <a:pt x="320" y="208"/>
                    <a:pt x="318" y="207"/>
                  </a:cubicBezTo>
                  <a:cubicBezTo>
                    <a:pt x="316" y="206"/>
                    <a:pt x="308" y="212"/>
                    <a:pt x="306" y="213"/>
                  </a:cubicBezTo>
                  <a:cubicBezTo>
                    <a:pt x="304" y="214"/>
                    <a:pt x="298" y="212"/>
                    <a:pt x="292" y="213"/>
                  </a:cubicBezTo>
                  <a:cubicBezTo>
                    <a:pt x="287" y="215"/>
                    <a:pt x="287" y="219"/>
                    <a:pt x="285" y="219"/>
                  </a:cubicBezTo>
                  <a:cubicBezTo>
                    <a:pt x="283" y="218"/>
                    <a:pt x="276" y="219"/>
                    <a:pt x="274" y="218"/>
                  </a:cubicBezTo>
                  <a:cubicBezTo>
                    <a:pt x="272" y="216"/>
                    <a:pt x="274" y="215"/>
                    <a:pt x="276" y="216"/>
                  </a:cubicBezTo>
                  <a:cubicBezTo>
                    <a:pt x="279" y="216"/>
                    <a:pt x="279" y="215"/>
                    <a:pt x="278" y="213"/>
                  </a:cubicBezTo>
                  <a:cubicBezTo>
                    <a:pt x="276" y="212"/>
                    <a:pt x="280" y="209"/>
                    <a:pt x="280" y="208"/>
                  </a:cubicBezTo>
                  <a:cubicBezTo>
                    <a:pt x="280" y="207"/>
                    <a:pt x="270" y="210"/>
                    <a:pt x="269" y="211"/>
                  </a:cubicBezTo>
                  <a:cubicBezTo>
                    <a:pt x="267" y="212"/>
                    <a:pt x="269" y="215"/>
                    <a:pt x="267" y="215"/>
                  </a:cubicBezTo>
                  <a:cubicBezTo>
                    <a:pt x="266" y="216"/>
                    <a:pt x="266" y="214"/>
                    <a:pt x="264" y="213"/>
                  </a:cubicBezTo>
                  <a:cubicBezTo>
                    <a:pt x="262" y="213"/>
                    <a:pt x="248" y="216"/>
                    <a:pt x="245" y="219"/>
                  </a:cubicBezTo>
                  <a:cubicBezTo>
                    <a:pt x="243" y="222"/>
                    <a:pt x="238" y="222"/>
                    <a:pt x="238" y="224"/>
                  </a:cubicBezTo>
                  <a:cubicBezTo>
                    <a:pt x="238" y="225"/>
                    <a:pt x="231" y="225"/>
                    <a:pt x="229" y="226"/>
                  </a:cubicBezTo>
                  <a:cubicBezTo>
                    <a:pt x="226" y="227"/>
                    <a:pt x="228" y="232"/>
                    <a:pt x="227" y="235"/>
                  </a:cubicBezTo>
                  <a:cubicBezTo>
                    <a:pt x="226" y="237"/>
                    <a:pt x="216" y="236"/>
                    <a:pt x="213" y="237"/>
                  </a:cubicBezTo>
                  <a:cubicBezTo>
                    <a:pt x="210" y="237"/>
                    <a:pt x="209" y="231"/>
                    <a:pt x="207" y="230"/>
                  </a:cubicBezTo>
                  <a:cubicBezTo>
                    <a:pt x="204" y="230"/>
                    <a:pt x="206" y="227"/>
                    <a:pt x="207" y="225"/>
                  </a:cubicBezTo>
                  <a:cubicBezTo>
                    <a:pt x="207" y="224"/>
                    <a:pt x="209" y="225"/>
                    <a:pt x="212" y="223"/>
                  </a:cubicBezTo>
                  <a:cubicBezTo>
                    <a:pt x="215" y="221"/>
                    <a:pt x="218" y="224"/>
                    <a:pt x="219" y="223"/>
                  </a:cubicBezTo>
                  <a:cubicBezTo>
                    <a:pt x="220" y="222"/>
                    <a:pt x="215" y="218"/>
                    <a:pt x="214" y="215"/>
                  </a:cubicBezTo>
                  <a:cubicBezTo>
                    <a:pt x="214" y="212"/>
                    <a:pt x="208" y="211"/>
                    <a:pt x="204" y="212"/>
                  </a:cubicBezTo>
                  <a:cubicBezTo>
                    <a:pt x="201" y="213"/>
                    <a:pt x="197" y="212"/>
                    <a:pt x="194" y="211"/>
                  </a:cubicBezTo>
                  <a:cubicBezTo>
                    <a:pt x="192" y="210"/>
                    <a:pt x="192" y="213"/>
                    <a:pt x="196" y="214"/>
                  </a:cubicBezTo>
                  <a:cubicBezTo>
                    <a:pt x="199" y="215"/>
                    <a:pt x="197" y="218"/>
                    <a:pt x="198" y="220"/>
                  </a:cubicBezTo>
                  <a:cubicBezTo>
                    <a:pt x="199" y="222"/>
                    <a:pt x="197" y="226"/>
                    <a:pt x="195" y="229"/>
                  </a:cubicBezTo>
                  <a:cubicBezTo>
                    <a:pt x="193" y="232"/>
                    <a:pt x="194" y="232"/>
                    <a:pt x="198" y="232"/>
                  </a:cubicBezTo>
                  <a:cubicBezTo>
                    <a:pt x="201" y="232"/>
                    <a:pt x="201" y="236"/>
                    <a:pt x="201" y="239"/>
                  </a:cubicBezTo>
                  <a:cubicBezTo>
                    <a:pt x="201" y="242"/>
                    <a:pt x="198" y="243"/>
                    <a:pt x="198" y="245"/>
                  </a:cubicBezTo>
                  <a:cubicBezTo>
                    <a:pt x="198" y="247"/>
                    <a:pt x="195" y="244"/>
                    <a:pt x="195" y="245"/>
                  </a:cubicBezTo>
                  <a:cubicBezTo>
                    <a:pt x="194" y="246"/>
                    <a:pt x="193" y="244"/>
                    <a:pt x="192" y="242"/>
                  </a:cubicBezTo>
                  <a:cubicBezTo>
                    <a:pt x="192" y="241"/>
                    <a:pt x="187" y="242"/>
                    <a:pt x="184" y="241"/>
                  </a:cubicBezTo>
                  <a:cubicBezTo>
                    <a:pt x="181" y="240"/>
                    <a:pt x="180" y="241"/>
                    <a:pt x="179" y="243"/>
                  </a:cubicBezTo>
                  <a:cubicBezTo>
                    <a:pt x="178" y="245"/>
                    <a:pt x="174" y="246"/>
                    <a:pt x="172" y="247"/>
                  </a:cubicBezTo>
                  <a:cubicBezTo>
                    <a:pt x="170" y="247"/>
                    <a:pt x="166" y="251"/>
                    <a:pt x="164" y="252"/>
                  </a:cubicBezTo>
                  <a:cubicBezTo>
                    <a:pt x="162" y="254"/>
                    <a:pt x="162" y="256"/>
                    <a:pt x="165" y="259"/>
                  </a:cubicBezTo>
                  <a:cubicBezTo>
                    <a:pt x="168" y="262"/>
                    <a:pt x="168" y="264"/>
                    <a:pt x="168" y="265"/>
                  </a:cubicBezTo>
                  <a:cubicBezTo>
                    <a:pt x="168" y="267"/>
                    <a:pt x="160" y="266"/>
                    <a:pt x="158" y="265"/>
                  </a:cubicBezTo>
                  <a:cubicBezTo>
                    <a:pt x="157" y="263"/>
                    <a:pt x="152" y="263"/>
                    <a:pt x="150" y="263"/>
                  </a:cubicBezTo>
                  <a:cubicBezTo>
                    <a:pt x="148" y="263"/>
                    <a:pt x="143" y="258"/>
                    <a:pt x="141" y="257"/>
                  </a:cubicBezTo>
                  <a:cubicBezTo>
                    <a:pt x="138" y="257"/>
                    <a:pt x="137" y="260"/>
                    <a:pt x="136" y="262"/>
                  </a:cubicBezTo>
                  <a:cubicBezTo>
                    <a:pt x="135" y="264"/>
                    <a:pt x="137" y="264"/>
                    <a:pt x="138" y="267"/>
                  </a:cubicBezTo>
                  <a:cubicBezTo>
                    <a:pt x="140" y="269"/>
                    <a:pt x="144" y="269"/>
                    <a:pt x="146" y="269"/>
                  </a:cubicBezTo>
                  <a:cubicBezTo>
                    <a:pt x="148" y="269"/>
                    <a:pt x="148" y="273"/>
                    <a:pt x="147" y="274"/>
                  </a:cubicBezTo>
                  <a:cubicBezTo>
                    <a:pt x="146" y="276"/>
                    <a:pt x="142" y="277"/>
                    <a:pt x="141" y="275"/>
                  </a:cubicBezTo>
                  <a:cubicBezTo>
                    <a:pt x="140" y="274"/>
                    <a:pt x="135" y="275"/>
                    <a:pt x="135" y="273"/>
                  </a:cubicBezTo>
                  <a:cubicBezTo>
                    <a:pt x="134" y="271"/>
                    <a:pt x="131" y="269"/>
                    <a:pt x="127" y="269"/>
                  </a:cubicBezTo>
                  <a:cubicBezTo>
                    <a:pt x="123" y="270"/>
                    <a:pt x="123" y="267"/>
                    <a:pt x="123" y="264"/>
                  </a:cubicBezTo>
                  <a:cubicBezTo>
                    <a:pt x="123" y="262"/>
                    <a:pt x="121" y="260"/>
                    <a:pt x="121" y="259"/>
                  </a:cubicBezTo>
                  <a:cubicBezTo>
                    <a:pt x="121" y="257"/>
                    <a:pt x="119" y="255"/>
                    <a:pt x="121" y="253"/>
                  </a:cubicBezTo>
                  <a:cubicBezTo>
                    <a:pt x="123" y="252"/>
                    <a:pt x="122" y="250"/>
                    <a:pt x="122" y="248"/>
                  </a:cubicBezTo>
                  <a:cubicBezTo>
                    <a:pt x="122" y="247"/>
                    <a:pt x="119" y="244"/>
                    <a:pt x="116" y="244"/>
                  </a:cubicBezTo>
                  <a:cubicBezTo>
                    <a:pt x="113" y="244"/>
                    <a:pt x="113" y="241"/>
                    <a:pt x="111" y="240"/>
                  </a:cubicBezTo>
                  <a:cubicBezTo>
                    <a:pt x="108" y="240"/>
                    <a:pt x="103" y="235"/>
                    <a:pt x="103" y="234"/>
                  </a:cubicBezTo>
                  <a:cubicBezTo>
                    <a:pt x="103" y="232"/>
                    <a:pt x="99" y="232"/>
                    <a:pt x="100" y="231"/>
                  </a:cubicBezTo>
                  <a:cubicBezTo>
                    <a:pt x="101" y="230"/>
                    <a:pt x="104" y="231"/>
                    <a:pt x="107" y="233"/>
                  </a:cubicBezTo>
                  <a:cubicBezTo>
                    <a:pt x="109" y="236"/>
                    <a:pt x="112" y="237"/>
                    <a:pt x="118" y="238"/>
                  </a:cubicBezTo>
                  <a:cubicBezTo>
                    <a:pt x="123" y="239"/>
                    <a:pt x="126" y="242"/>
                    <a:pt x="132" y="243"/>
                  </a:cubicBezTo>
                  <a:cubicBezTo>
                    <a:pt x="138" y="244"/>
                    <a:pt x="142" y="244"/>
                    <a:pt x="151" y="246"/>
                  </a:cubicBezTo>
                  <a:cubicBezTo>
                    <a:pt x="160" y="247"/>
                    <a:pt x="171" y="238"/>
                    <a:pt x="174" y="235"/>
                  </a:cubicBezTo>
                  <a:cubicBezTo>
                    <a:pt x="176" y="233"/>
                    <a:pt x="173" y="228"/>
                    <a:pt x="173" y="226"/>
                  </a:cubicBezTo>
                  <a:cubicBezTo>
                    <a:pt x="173" y="224"/>
                    <a:pt x="169" y="224"/>
                    <a:pt x="169" y="222"/>
                  </a:cubicBezTo>
                  <a:cubicBezTo>
                    <a:pt x="168" y="221"/>
                    <a:pt x="165" y="218"/>
                    <a:pt x="162" y="218"/>
                  </a:cubicBezTo>
                  <a:cubicBezTo>
                    <a:pt x="158" y="218"/>
                    <a:pt x="158" y="214"/>
                    <a:pt x="155" y="215"/>
                  </a:cubicBezTo>
                  <a:cubicBezTo>
                    <a:pt x="152" y="215"/>
                    <a:pt x="151" y="213"/>
                    <a:pt x="143" y="209"/>
                  </a:cubicBezTo>
                  <a:cubicBezTo>
                    <a:pt x="136" y="204"/>
                    <a:pt x="126" y="201"/>
                    <a:pt x="125" y="201"/>
                  </a:cubicBezTo>
                  <a:cubicBezTo>
                    <a:pt x="123" y="202"/>
                    <a:pt x="122" y="203"/>
                    <a:pt x="121" y="201"/>
                  </a:cubicBezTo>
                  <a:cubicBezTo>
                    <a:pt x="119" y="199"/>
                    <a:pt x="117" y="199"/>
                    <a:pt x="115" y="201"/>
                  </a:cubicBezTo>
                  <a:cubicBezTo>
                    <a:pt x="113" y="202"/>
                    <a:pt x="111" y="199"/>
                    <a:pt x="107" y="200"/>
                  </a:cubicBezTo>
                  <a:cubicBezTo>
                    <a:pt x="104" y="201"/>
                    <a:pt x="102" y="199"/>
                    <a:pt x="103" y="198"/>
                  </a:cubicBezTo>
                  <a:cubicBezTo>
                    <a:pt x="104" y="197"/>
                    <a:pt x="109" y="198"/>
                    <a:pt x="109" y="196"/>
                  </a:cubicBezTo>
                  <a:cubicBezTo>
                    <a:pt x="108" y="194"/>
                    <a:pt x="107" y="196"/>
                    <a:pt x="103" y="194"/>
                  </a:cubicBezTo>
                  <a:cubicBezTo>
                    <a:pt x="100" y="191"/>
                    <a:pt x="98" y="193"/>
                    <a:pt x="98" y="195"/>
                  </a:cubicBezTo>
                  <a:cubicBezTo>
                    <a:pt x="97" y="196"/>
                    <a:pt x="94" y="196"/>
                    <a:pt x="93" y="194"/>
                  </a:cubicBezTo>
                  <a:cubicBezTo>
                    <a:pt x="93" y="194"/>
                    <a:pt x="92" y="194"/>
                    <a:pt x="92" y="194"/>
                  </a:cubicBezTo>
                  <a:cubicBezTo>
                    <a:pt x="92" y="197"/>
                    <a:pt x="90" y="197"/>
                    <a:pt x="88" y="197"/>
                  </a:cubicBezTo>
                  <a:cubicBezTo>
                    <a:pt x="86" y="196"/>
                    <a:pt x="84" y="200"/>
                    <a:pt x="82" y="200"/>
                  </a:cubicBezTo>
                  <a:cubicBezTo>
                    <a:pt x="79" y="200"/>
                    <a:pt x="77" y="203"/>
                    <a:pt x="76" y="205"/>
                  </a:cubicBezTo>
                  <a:cubicBezTo>
                    <a:pt x="76" y="207"/>
                    <a:pt x="73" y="206"/>
                    <a:pt x="73" y="207"/>
                  </a:cubicBezTo>
                  <a:cubicBezTo>
                    <a:pt x="73" y="209"/>
                    <a:pt x="73" y="210"/>
                    <a:pt x="72" y="211"/>
                  </a:cubicBezTo>
                  <a:cubicBezTo>
                    <a:pt x="71" y="213"/>
                    <a:pt x="72" y="214"/>
                    <a:pt x="73" y="216"/>
                  </a:cubicBezTo>
                  <a:cubicBezTo>
                    <a:pt x="74" y="218"/>
                    <a:pt x="77" y="218"/>
                    <a:pt x="78" y="219"/>
                  </a:cubicBezTo>
                  <a:cubicBezTo>
                    <a:pt x="79" y="220"/>
                    <a:pt x="84" y="223"/>
                    <a:pt x="84" y="225"/>
                  </a:cubicBezTo>
                  <a:cubicBezTo>
                    <a:pt x="84" y="226"/>
                    <a:pt x="80" y="230"/>
                    <a:pt x="79" y="231"/>
                  </a:cubicBezTo>
                  <a:cubicBezTo>
                    <a:pt x="77" y="232"/>
                    <a:pt x="75" y="234"/>
                    <a:pt x="76" y="235"/>
                  </a:cubicBezTo>
                  <a:cubicBezTo>
                    <a:pt x="77" y="237"/>
                    <a:pt x="81" y="243"/>
                    <a:pt x="84" y="248"/>
                  </a:cubicBezTo>
                  <a:cubicBezTo>
                    <a:pt x="87" y="252"/>
                    <a:pt x="83" y="250"/>
                    <a:pt x="81" y="252"/>
                  </a:cubicBezTo>
                  <a:cubicBezTo>
                    <a:pt x="80" y="254"/>
                    <a:pt x="82" y="257"/>
                    <a:pt x="82" y="259"/>
                  </a:cubicBezTo>
                  <a:cubicBezTo>
                    <a:pt x="83" y="260"/>
                    <a:pt x="80" y="260"/>
                    <a:pt x="81" y="261"/>
                  </a:cubicBezTo>
                  <a:cubicBezTo>
                    <a:pt x="81" y="262"/>
                    <a:pt x="84" y="263"/>
                    <a:pt x="85" y="264"/>
                  </a:cubicBezTo>
                  <a:cubicBezTo>
                    <a:pt x="85" y="264"/>
                    <a:pt x="82" y="266"/>
                    <a:pt x="83" y="268"/>
                  </a:cubicBezTo>
                  <a:cubicBezTo>
                    <a:pt x="85" y="269"/>
                    <a:pt x="87" y="269"/>
                    <a:pt x="88" y="272"/>
                  </a:cubicBezTo>
                  <a:cubicBezTo>
                    <a:pt x="88" y="274"/>
                    <a:pt x="82" y="274"/>
                    <a:pt x="83" y="276"/>
                  </a:cubicBezTo>
                  <a:cubicBezTo>
                    <a:pt x="83" y="278"/>
                    <a:pt x="90" y="281"/>
                    <a:pt x="93" y="284"/>
                  </a:cubicBezTo>
                  <a:cubicBezTo>
                    <a:pt x="96" y="288"/>
                    <a:pt x="96" y="289"/>
                    <a:pt x="95" y="291"/>
                  </a:cubicBezTo>
                  <a:cubicBezTo>
                    <a:pt x="94" y="294"/>
                    <a:pt x="85" y="298"/>
                    <a:pt x="83" y="302"/>
                  </a:cubicBezTo>
                  <a:cubicBezTo>
                    <a:pt x="81" y="306"/>
                    <a:pt x="74" y="309"/>
                    <a:pt x="71" y="312"/>
                  </a:cubicBezTo>
                  <a:cubicBezTo>
                    <a:pt x="69" y="313"/>
                    <a:pt x="68" y="315"/>
                    <a:pt x="67" y="317"/>
                  </a:cubicBezTo>
                  <a:cubicBezTo>
                    <a:pt x="68" y="317"/>
                    <a:pt x="70" y="316"/>
                    <a:pt x="70" y="316"/>
                  </a:cubicBezTo>
                  <a:cubicBezTo>
                    <a:pt x="72" y="315"/>
                    <a:pt x="74" y="319"/>
                    <a:pt x="75" y="321"/>
                  </a:cubicBezTo>
                  <a:cubicBezTo>
                    <a:pt x="77" y="322"/>
                    <a:pt x="81" y="321"/>
                    <a:pt x="82" y="322"/>
                  </a:cubicBezTo>
                  <a:cubicBezTo>
                    <a:pt x="84" y="324"/>
                    <a:pt x="81" y="324"/>
                    <a:pt x="79" y="324"/>
                  </a:cubicBezTo>
                  <a:cubicBezTo>
                    <a:pt x="76" y="323"/>
                    <a:pt x="75" y="325"/>
                    <a:pt x="71" y="326"/>
                  </a:cubicBezTo>
                  <a:cubicBezTo>
                    <a:pt x="68" y="327"/>
                    <a:pt x="68" y="328"/>
                    <a:pt x="67" y="329"/>
                  </a:cubicBezTo>
                  <a:cubicBezTo>
                    <a:pt x="69" y="332"/>
                    <a:pt x="66" y="332"/>
                    <a:pt x="65" y="335"/>
                  </a:cubicBezTo>
                  <a:cubicBezTo>
                    <a:pt x="64" y="337"/>
                    <a:pt x="63" y="337"/>
                    <a:pt x="63" y="339"/>
                  </a:cubicBezTo>
                  <a:cubicBezTo>
                    <a:pt x="62" y="340"/>
                    <a:pt x="63" y="341"/>
                    <a:pt x="63" y="343"/>
                  </a:cubicBezTo>
                  <a:cubicBezTo>
                    <a:pt x="63" y="345"/>
                    <a:pt x="64" y="346"/>
                    <a:pt x="65" y="348"/>
                  </a:cubicBezTo>
                  <a:cubicBezTo>
                    <a:pt x="66" y="349"/>
                    <a:pt x="64" y="349"/>
                    <a:pt x="63" y="350"/>
                  </a:cubicBezTo>
                  <a:cubicBezTo>
                    <a:pt x="62" y="351"/>
                    <a:pt x="62" y="353"/>
                    <a:pt x="64" y="355"/>
                  </a:cubicBezTo>
                  <a:cubicBezTo>
                    <a:pt x="65" y="356"/>
                    <a:pt x="65" y="358"/>
                    <a:pt x="65" y="359"/>
                  </a:cubicBezTo>
                  <a:cubicBezTo>
                    <a:pt x="64" y="360"/>
                    <a:pt x="66" y="362"/>
                    <a:pt x="67" y="364"/>
                  </a:cubicBezTo>
                  <a:cubicBezTo>
                    <a:pt x="69" y="365"/>
                    <a:pt x="68" y="368"/>
                    <a:pt x="69" y="369"/>
                  </a:cubicBezTo>
                  <a:cubicBezTo>
                    <a:pt x="71" y="370"/>
                    <a:pt x="72" y="371"/>
                    <a:pt x="74" y="370"/>
                  </a:cubicBezTo>
                  <a:cubicBezTo>
                    <a:pt x="76" y="370"/>
                    <a:pt x="77" y="371"/>
                    <a:pt x="78" y="372"/>
                  </a:cubicBezTo>
                  <a:cubicBezTo>
                    <a:pt x="79" y="374"/>
                    <a:pt x="80" y="373"/>
                    <a:pt x="82" y="372"/>
                  </a:cubicBezTo>
                  <a:cubicBezTo>
                    <a:pt x="84" y="371"/>
                    <a:pt x="89" y="374"/>
                    <a:pt x="90" y="375"/>
                  </a:cubicBezTo>
                  <a:cubicBezTo>
                    <a:pt x="91" y="375"/>
                    <a:pt x="90" y="378"/>
                    <a:pt x="90" y="380"/>
                  </a:cubicBezTo>
                  <a:cubicBezTo>
                    <a:pt x="90" y="382"/>
                    <a:pt x="89" y="384"/>
                    <a:pt x="91" y="386"/>
                  </a:cubicBezTo>
                  <a:cubicBezTo>
                    <a:pt x="93" y="387"/>
                    <a:pt x="93" y="390"/>
                    <a:pt x="95" y="391"/>
                  </a:cubicBezTo>
                  <a:cubicBezTo>
                    <a:pt x="97" y="392"/>
                    <a:pt x="98" y="395"/>
                    <a:pt x="100" y="395"/>
                  </a:cubicBezTo>
                  <a:cubicBezTo>
                    <a:pt x="101" y="396"/>
                    <a:pt x="104" y="398"/>
                    <a:pt x="104" y="399"/>
                  </a:cubicBezTo>
                  <a:cubicBezTo>
                    <a:pt x="104" y="401"/>
                    <a:pt x="102" y="402"/>
                    <a:pt x="100" y="403"/>
                  </a:cubicBezTo>
                  <a:cubicBezTo>
                    <a:pt x="98" y="404"/>
                    <a:pt x="95" y="401"/>
                    <a:pt x="94" y="402"/>
                  </a:cubicBezTo>
                  <a:cubicBezTo>
                    <a:pt x="93" y="403"/>
                    <a:pt x="95" y="406"/>
                    <a:pt x="95" y="410"/>
                  </a:cubicBezTo>
                  <a:cubicBezTo>
                    <a:pt x="96" y="414"/>
                    <a:pt x="97" y="414"/>
                    <a:pt x="99" y="414"/>
                  </a:cubicBezTo>
                  <a:cubicBezTo>
                    <a:pt x="101" y="414"/>
                    <a:pt x="101" y="413"/>
                    <a:pt x="103" y="412"/>
                  </a:cubicBezTo>
                  <a:cubicBezTo>
                    <a:pt x="104" y="411"/>
                    <a:pt x="107" y="412"/>
                    <a:pt x="108" y="412"/>
                  </a:cubicBezTo>
                  <a:cubicBezTo>
                    <a:pt x="109" y="411"/>
                    <a:pt x="114" y="411"/>
                    <a:pt x="115" y="412"/>
                  </a:cubicBezTo>
                  <a:cubicBezTo>
                    <a:pt x="115" y="414"/>
                    <a:pt x="116" y="417"/>
                    <a:pt x="116" y="419"/>
                  </a:cubicBezTo>
                  <a:cubicBezTo>
                    <a:pt x="115" y="420"/>
                    <a:pt x="117" y="421"/>
                    <a:pt x="117" y="423"/>
                  </a:cubicBezTo>
                  <a:cubicBezTo>
                    <a:pt x="118" y="425"/>
                    <a:pt x="122" y="424"/>
                    <a:pt x="123" y="424"/>
                  </a:cubicBezTo>
                  <a:cubicBezTo>
                    <a:pt x="125" y="425"/>
                    <a:pt x="127" y="429"/>
                    <a:pt x="127" y="431"/>
                  </a:cubicBezTo>
                  <a:cubicBezTo>
                    <a:pt x="126" y="432"/>
                    <a:pt x="129" y="433"/>
                    <a:pt x="130" y="432"/>
                  </a:cubicBezTo>
                  <a:cubicBezTo>
                    <a:pt x="131" y="432"/>
                    <a:pt x="132" y="433"/>
                    <a:pt x="134" y="434"/>
                  </a:cubicBezTo>
                  <a:cubicBezTo>
                    <a:pt x="135" y="435"/>
                    <a:pt x="136" y="435"/>
                    <a:pt x="138" y="434"/>
                  </a:cubicBezTo>
                  <a:cubicBezTo>
                    <a:pt x="139" y="433"/>
                    <a:pt x="142" y="432"/>
                    <a:pt x="142" y="433"/>
                  </a:cubicBezTo>
                  <a:cubicBezTo>
                    <a:pt x="143" y="435"/>
                    <a:pt x="146" y="437"/>
                    <a:pt x="146" y="438"/>
                  </a:cubicBezTo>
                  <a:cubicBezTo>
                    <a:pt x="146" y="438"/>
                    <a:pt x="150" y="438"/>
                    <a:pt x="153" y="439"/>
                  </a:cubicBezTo>
                  <a:cubicBezTo>
                    <a:pt x="155" y="440"/>
                    <a:pt x="157" y="439"/>
                    <a:pt x="159" y="441"/>
                  </a:cubicBezTo>
                  <a:cubicBezTo>
                    <a:pt x="162" y="442"/>
                    <a:pt x="164" y="442"/>
                    <a:pt x="164" y="443"/>
                  </a:cubicBezTo>
                  <a:cubicBezTo>
                    <a:pt x="164" y="445"/>
                    <a:pt x="162" y="446"/>
                    <a:pt x="162" y="447"/>
                  </a:cubicBezTo>
                  <a:cubicBezTo>
                    <a:pt x="162" y="447"/>
                    <a:pt x="164" y="448"/>
                    <a:pt x="164" y="449"/>
                  </a:cubicBezTo>
                  <a:cubicBezTo>
                    <a:pt x="164" y="450"/>
                    <a:pt x="161" y="450"/>
                    <a:pt x="161" y="451"/>
                  </a:cubicBezTo>
                  <a:cubicBezTo>
                    <a:pt x="160" y="452"/>
                    <a:pt x="162" y="453"/>
                    <a:pt x="163" y="454"/>
                  </a:cubicBezTo>
                  <a:cubicBezTo>
                    <a:pt x="163" y="455"/>
                    <a:pt x="161" y="458"/>
                    <a:pt x="161" y="459"/>
                  </a:cubicBezTo>
                  <a:cubicBezTo>
                    <a:pt x="161" y="460"/>
                    <a:pt x="156" y="459"/>
                    <a:pt x="155" y="459"/>
                  </a:cubicBezTo>
                  <a:cubicBezTo>
                    <a:pt x="153" y="459"/>
                    <a:pt x="150" y="463"/>
                    <a:pt x="148" y="463"/>
                  </a:cubicBezTo>
                  <a:cubicBezTo>
                    <a:pt x="147" y="463"/>
                    <a:pt x="148" y="465"/>
                    <a:pt x="148" y="467"/>
                  </a:cubicBezTo>
                  <a:cubicBezTo>
                    <a:pt x="152" y="466"/>
                    <a:pt x="156" y="466"/>
                    <a:pt x="156" y="467"/>
                  </a:cubicBezTo>
                  <a:cubicBezTo>
                    <a:pt x="157" y="468"/>
                    <a:pt x="148" y="472"/>
                    <a:pt x="146" y="472"/>
                  </a:cubicBezTo>
                  <a:cubicBezTo>
                    <a:pt x="145" y="473"/>
                    <a:pt x="150" y="476"/>
                    <a:pt x="149" y="477"/>
                  </a:cubicBezTo>
                  <a:cubicBezTo>
                    <a:pt x="149" y="478"/>
                    <a:pt x="144" y="479"/>
                    <a:pt x="145" y="482"/>
                  </a:cubicBezTo>
                  <a:cubicBezTo>
                    <a:pt x="145" y="484"/>
                    <a:pt x="143" y="485"/>
                    <a:pt x="140" y="485"/>
                  </a:cubicBezTo>
                  <a:cubicBezTo>
                    <a:pt x="138" y="485"/>
                    <a:pt x="137" y="487"/>
                    <a:pt x="138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50" y="493"/>
                    <a:pt x="155" y="498"/>
                    <a:pt x="159" y="503"/>
                  </a:cubicBezTo>
                  <a:cubicBezTo>
                    <a:pt x="160" y="504"/>
                    <a:pt x="161" y="504"/>
                    <a:pt x="161" y="505"/>
                  </a:cubicBezTo>
                  <a:cubicBezTo>
                    <a:pt x="163" y="504"/>
                    <a:pt x="164" y="503"/>
                    <a:pt x="164" y="503"/>
                  </a:cubicBezTo>
                  <a:cubicBezTo>
                    <a:pt x="167" y="503"/>
                    <a:pt x="172" y="504"/>
                    <a:pt x="174" y="506"/>
                  </a:cubicBezTo>
                  <a:cubicBezTo>
                    <a:pt x="177" y="508"/>
                    <a:pt x="186" y="506"/>
                    <a:pt x="187" y="507"/>
                  </a:cubicBezTo>
                  <a:cubicBezTo>
                    <a:pt x="188" y="508"/>
                    <a:pt x="190" y="510"/>
                    <a:pt x="192" y="510"/>
                  </a:cubicBezTo>
                  <a:cubicBezTo>
                    <a:pt x="193" y="510"/>
                    <a:pt x="195" y="514"/>
                    <a:pt x="197" y="513"/>
                  </a:cubicBezTo>
                  <a:cubicBezTo>
                    <a:pt x="198" y="512"/>
                    <a:pt x="203" y="512"/>
                    <a:pt x="205" y="512"/>
                  </a:cubicBezTo>
                  <a:cubicBezTo>
                    <a:pt x="206" y="512"/>
                    <a:pt x="206" y="513"/>
                    <a:pt x="208" y="513"/>
                  </a:cubicBezTo>
                  <a:cubicBezTo>
                    <a:pt x="209" y="513"/>
                    <a:pt x="209" y="518"/>
                    <a:pt x="210" y="518"/>
                  </a:cubicBezTo>
                  <a:cubicBezTo>
                    <a:pt x="211" y="517"/>
                    <a:pt x="215" y="521"/>
                    <a:pt x="218" y="521"/>
                  </a:cubicBezTo>
                  <a:cubicBezTo>
                    <a:pt x="220" y="522"/>
                    <a:pt x="223" y="526"/>
                    <a:pt x="224" y="526"/>
                  </a:cubicBezTo>
                  <a:cubicBezTo>
                    <a:pt x="225" y="525"/>
                    <a:pt x="227" y="527"/>
                    <a:pt x="227" y="526"/>
                  </a:cubicBezTo>
                  <a:cubicBezTo>
                    <a:pt x="228" y="524"/>
                    <a:pt x="231" y="525"/>
                    <a:pt x="232" y="522"/>
                  </a:cubicBezTo>
                  <a:cubicBezTo>
                    <a:pt x="228" y="516"/>
                    <a:pt x="223" y="510"/>
                    <a:pt x="223" y="508"/>
                  </a:cubicBezTo>
                  <a:cubicBezTo>
                    <a:pt x="223" y="504"/>
                    <a:pt x="225" y="501"/>
                    <a:pt x="220" y="497"/>
                  </a:cubicBezTo>
                  <a:cubicBezTo>
                    <a:pt x="215" y="493"/>
                    <a:pt x="221" y="490"/>
                    <a:pt x="224" y="485"/>
                  </a:cubicBezTo>
                  <a:cubicBezTo>
                    <a:pt x="227" y="481"/>
                    <a:pt x="234" y="479"/>
                    <a:pt x="238" y="476"/>
                  </a:cubicBezTo>
                  <a:cubicBezTo>
                    <a:pt x="238" y="476"/>
                    <a:pt x="237" y="475"/>
                    <a:pt x="236" y="475"/>
                  </a:cubicBezTo>
                  <a:cubicBezTo>
                    <a:pt x="233" y="473"/>
                    <a:pt x="232" y="472"/>
                    <a:pt x="234" y="471"/>
                  </a:cubicBezTo>
                  <a:cubicBezTo>
                    <a:pt x="237" y="471"/>
                    <a:pt x="235" y="469"/>
                    <a:pt x="233" y="466"/>
                  </a:cubicBezTo>
                  <a:cubicBezTo>
                    <a:pt x="230" y="464"/>
                    <a:pt x="229" y="461"/>
                    <a:pt x="228" y="461"/>
                  </a:cubicBezTo>
                  <a:cubicBezTo>
                    <a:pt x="227" y="461"/>
                    <a:pt x="224" y="460"/>
                    <a:pt x="222" y="461"/>
                  </a:cubicBezTo>
                  <a:cubicBezTo>
                    <a:pt x="220" y="462"/>
                    <a:pt x="220" y="459"/>
                    <a:pt x="221" y="457"/>
                  </a:cubicBezTo>
                  <a:cubicBezTo>
                    <a:pt x="221" y="454"/>
                    <a:pt x="217" y="455"/>
                    <a:pt x="216" y="454"/>
                  </a:cubicBezTo>
                  <a:cubicBezTo>
                    <a:pt x="216" y="452"/>
                    <a:pt x="217" y="449"/>
                    <a:pt x="218" y="449"/>
                  </a:cubicBezTo>
                  <a:cubicBezTo>
                    <a:pt x="219" y="448"/>
                    <a:pt x="221" y="447"/>
                    <a:pt x="221" y="446"/>
                  </a:cubicBezTo>
                  <a:cubicBezTo>
                    <a:pt x="221" y="445"/>
                    <a:pt x="217" y="445"/>
                    <a:pt x="218" y="442"/>
                  </a:cubicBezTo>
                  <a:cubicBezTo>
                    <a:pt x="220" y="440"/>
                    <a:pt x="223" y="440"/>
                    <a:pt x="223" y="437"/>
                  </a:cubicBezTo>
                  <a:cubicBezTo>
                    <a:pt x="223" y="435"/>
                    <a:pt x="225" y="432"/>
                    <a:pt x="227" y="434"/>
                  </a:cubicBezTo>
                  <a:cubicBezTo>
                    <a:pt x="230" y="436"/>
                    <a:pt x="231" y="441"/>
                    <a:pt x="234" y="440"/>
                  </a:cubicBezTo>
                  <a:cubicBezTo>
                    <a:pt x="237" y="439"/>
                    <a:pt x="235" y="436"/>
                    <a:pt x="234" y="435"/>
                  </a:cubicBezTo>
                  <a:cubicBezTo>
                    <a:pt x="234" y="433"/>
                    <a:pt x="233" y="431"/>
                    <a:pt x="237" y="430"/>
                  </a:cubicBezTo>
                  <a:cubicBezTo>
                    <a:pt x="240" y="430"/>
                    <a:pt x="238" y="426"/>
                    <a:pt x="241" y="426"/>
                  </a:cubicBezTo>
                  <a:cubicBezTo>
                    <a:pt x="243" y="426"/>
                    <a:pt x="248" y="423"/>
                    <a:pt x="249" y="422"/>
                  </a:cubicBezTo>
                  <a:cubicBezTo>
                    <a:pt x="251" y="422"/>
                    <a:pt x="254" y="420"/>
                    <a:pt x="255" y="421"/>
                  </a:cubicBezTo>
                  <a:cubicBezTo>
                    <a:pt x="257" y="421"/>
                    <a:pt x="259" y="423"/>
                    <a:pt x="260" y="421"/>
                  </a:cubicBezTo>
                  <a:cubicBezTo>
                    <a:pt x="261" y="418"/>
                    <a:pt x="265" y="419"/>
                    <a:pt x="265" y="421"/>
                  </a:cubicBezTo>
                  <a:cubicBezTo>
                    <a:pt x="266" y="422"/>
                    <a:pt x="273" y="422"/>
                    <a:pt x="275" y="424"/>
                  </a:cubicBezTo>
                  <a:cubicBezTo>
                    <a:pt x="277" y="425"/>
                    <a:pt x="281" y="428"/>
                    <a:pt x="281" y="429"/>
                  </a:cubicBezTo>
                  <a:cubicBezTo>
                    <a:pt x="281" y="431"/>
                    <a:pt x="284" y="433"/>
                    <a:pt x="284" y="430"/>
                  </a:cubicBezTo>
                  <a:cubicBezTo>
                    <a:pt x="284" y="428"/>
                    <a:pt x="285" y="429"/>
                    <a:pt x="288" y="430"/>
                  </a:cubicBezTo>
                  <a:cubicBezTo>
                    <a:pt x="291" y="432"/>
                    <a:pt x="295" y="431"/>
                    <a:pt x="296" y="430"/>
                  </a:cubicBezTo>
                  <a:cubicBezTo>
                    <a:pt x="296" y="428"/>
                    <a:pt x="302" y="426"/>
                    <a:pt x="304" y="427"/>
                  </a:cubicBezTo>
                  <a:cubicBezTo>
                    <a:pt x="305" y="429"/>
                    <a:pt x="306" y="430"/>
                    <a:pt x="308" y="427"/>
                  </a:cubicBezTo>
                  <a:cubicBezTo>
                    <a:pt x="310" y="425"/>
                    <a:pt x="315" y="426"/>
                    <a:pt x="316" y="428"/>
                  </a:cubicBezTo>
                  <a:cubicBezTo>
                    <a:pt x="317" y="430"/>
                    <a:pt x="319" y="430"/>
                    <a:pt x="321" y="430"/>
                  </a:cubicBezTo>
                  <a:cubicBezTo>
                    <a:pt x="324" y="430"/>
                    <a:pt x="324" y="434"/>
                    <a:pt x="325" y="433"/>
                  </a:cubicBezTo>
                  <a:cubicBezTo>
                    <a:pt x="327" y="432"/>
                    <a:pt x="326" y="429"/>
                    <a:pt x="328" y="429"/>
                  </a:cubicBezTo>
                  <a:cubicBezTo>
                    <a:pt x="330" y="429"/>
                    <a:pt x="331" y="431"/>
                    <a:pt x="334" y="431"/>
                  </a:cubicBezTo>
                  <a:cubicBezTo>
                    <a:pt x="337" y="431"/>
                    <a:pt x="339" y="431"/>
                    <a:pt x="339" y="429"/>
                  </a:cubicBezTo>
                  <a:cubicBezTo>
                    <a:pt x="339" y="426"/>
                    <a:pt x="339" y="423"/>
                    <a:pt x="337" y="423"/>
                  </a:cubicBezTo>
                  <a:cubicBezTo>
                    <a:pt x="335" y="423"/>
                    <a:pt x="334" y="421"/>
                    <a:pt x="331" y="421"/>
                  </a:cubicBezTo>
                  <a:cubicBezTo>
                    <a:pt x="329" y="421"/>
                    <a:pt x="327" y="417"/>
                    <a:pt x="329" y="417"/>
                  </a:cubicBezTo>
                  <a:cubicBezTo>
                    <a:pt x="331" y="416"/>
                    <a:pt x="335" y="414"/>
                    <a:pt x="334" y="412"/>
                  </a:cubicBezTo>
                  <a:cubicBezTo>
                    <a:pt x="334" y="411"/>
                    <a:pt x="333" y="407"/>
                    <a:pt x="336" y="407"/>
                  </a:cubicBezTo>
                  <a:cubicBezTo>
                    <a:pt x="339" y="406"/>
                    <a:pt x="345" y="406"/>
                    <a:pt x="344" y="405"/>
                  </a:cubicBezTo>
                  <a:cubicBezTo>
                    <a:pt x="344" y="404"/>
                    <a:pt x="338" y="404"/>
                    <a:pt x="337" y="402"/>
                  </a:cubicBezTo>
                  <a:cubicBezTo>
                    <a:pt x="336" y="400"/>
                    <a:pt x="336" y="396"/>
                    <a:pt x="337" y="395"/>
                  </a:cubicBezTo>
                  <a:cubicBezTo>
                    <a:pt x="338" y="394"/>
                    <a:pt x="341" y="395"/>
                    <a:pt x="344" y="395"/>
                  </a:cubicBezTo>
                  <a:cubicBezTo>
                    <a:pt x="346" y="394"/>
                    <a:pt x="350" y="396"/>
                    <a:pt x="353" y="394"/>
                  </a:cubicBezTo>
                  <a:cubicBezTo>
                    <a:pt x="356" y="391"/>
                    <a:pt x="362" y="391"/>
                    <a:pt x="365" y="391"/>
                  </a:cubicBezTo>
                  <a:cubicBezTo>
                    <a:pt x="369" y="391"/>
                    <a:pt x="371" y="389"/>
                    <a:pt x="374" y="389"/>
                  </a:cubicBezTo>
                  <a:cubicBezTo>
                    <a:pt x="376" y="388"/>
                    <a:pt x="383" y="387"/>
                    <a:pt x="385" y="386"/>
                  </a:cubicBezTo>
                  <a:cubicBezTo>
                    <a:pt x="387" y="386"/>
                    <a:pt x="396" y="384"/>
                    <a:pt x="397" y="383"/>
                  </a:cubicBezTo>
                  <a:cubicBezTo>
                    <a:pt x="397" y="381"/>
                    <a:pt x="405" y="379"/>
                    <a:pt x="407" y="380"/>
                  </a:cubicBezTo>
                  <a:cubicBezTo>
                    <a:pt x="409" y="381"/>
                    <a:pt x="411" y="382"/>
                    <a:pt x="413" y="381"/>
                  </a:cubicBezTo>
                  <a:cubicBezTo>
                    <a:pt x="415" y="380"/>
                    <a:pt x="418" y="382"/>
                    <a:pt x="418" y="384"/>
                  </a:cubicBezTo>
                  <a:cubicBezTo>
                    <a:pt x="418" y="386"/>
                    <a:pt x="420" y="388"/>
                    <a:pt x="420" y="390"/>
                  </a:cubicBezTo>
                  <a:cubicBezTo>
                    <a:pt x="419" y="392"/>
                    <a:pt x="418" y="392"/>
                    <a:pt x="419" y="393"/>
                  </a:cubicBezTo>
                  <a:cubicBezTo>
                    <a:pt x="420" y="395"/>
                    <a:pt x="425" y="394"/>
                    <a:pt x="426" y="392"/>
                  </a:cubicBezTo>
                  <a:cubicBezTo>
                    <a:pt x="427" y="391"/>
                    <a:pt x="429" y="393"/>
                    <a:pt x="429" y="394"/>
                  </a:cubicBezTo>
                  <a:cubicBezTo>
                    <a:pt x="429" y="395"/>
                    <a:pt x="431" y="396"/>
                    <a:pt x="431" y="395"/>
                  </a:cubicBezTo>
                  <a:cubicBezTo>
                    <a:pt x="431" y="393"/>
                    <a:pt x="434" y="394"/>
                    <a:pt x="435" y="395"/>
                  </a:cubicBezTo>
                  <a:cubicBezTo>
                    <a:pt x="436" y="396"/>
                    <a:pt x="439" y="394"/>
                    <a:pt x="439" y="396"/>
                  </a:cubicBezTo>
                  <a:cubicBezTo>
                    <a:pt x="439" y="398"/>
                    <a:pt x="434" y="399"/>
                    <a:pt x="436" y="401"/>
                  </a:cubicBezTo>
                  <a:cubicBezTo>
                    <a:pt x="439" y="403"/>
                    <a:pt x="440" y="399"/>
                    <a:pt x="443" y="399"/>
                  </a:cubicBezTo>
                  <a:cubicBezTo>
                    <a:pt x="445" y="400"/>
                    <a:pt x="449" y="396"/>
                    <a:pt x="451" y="396"/>
                  </a:cubicBezTo>
                  <a:cubicBezTo>
                    <a:pt x="454" y="395"/>
                    <a:pt x="456" y="393"/>
                    <a:pt x="459" y="392"/>
                  </a:cubicBezTo>
                  <a:cubicBezTo>
                    <a:pt x="461" y="391"/>
                    <a:pt x="465" y="391"/>
                    <a:pt x="464" y="392"/>
                  </a:cubicBezTo>
                  <a:cubicBezTo>
                    <a:pt x="463" y="394"/>
                    <a:pt x="461" y="396"/>
                    <a:pt x="466" y="398"/>
                  </a:cubicBezTo>
                  <a:cubicBezTo>
                    <a:pt x="472" y="400"/>
                    <a:pt x="478" y="411"/>
                    <a:pt x="481" y="416"/>
                  </a:cubicBezTo>
                  <a:cubicBezTo>
                    <a:pt x="484" y="421"/>
                    <a:pt x="488" y="430"/>
                    <a:pt x="489" y="430"/>
                  </a:cubicBezTo>
                  <a:cubicBezTo>
                    <a:pt x="491" y="430"/>
                    <a:pt x="492" y="426"/>
                    <a:pt x="494" y="425"/>
                  </a:cubicBezTo>
                  <a:cubicBezTo>
                    <a:pt x="496" y="425"/>
                    <a:pt x="498" y="429"/>
                    <a:pt x="500" y="430"/>
                  </a:cubicBezTo>
                  <a:cubicBezTo>
                    <a:pt x="503" y="430"/>
                    <a:pt x="506" y="432"/>
                    <a:pt x="508" y="431"/>
                  </a:cubicBezTo>
                  <a:cubicBezTo>
                    <a:pt x="510" y="430"/>
                    <a:pt x="515" y="428"/>
                    <a:pt x="516" y="429"/>
                  </a:cubicBezTo>
                  <a:cubicBezTo>
                    <a:pt x="518" y="429"/>
                    <a:pt x="520" y="429"/>
                    <a:pt x="521" y="433"/>
                  </a:cubicBezTo>
                  <a:cubicBezTo>
                    <a:pt x="523" y="436"/>
                    <a:pt x="525" y="437"/>
                    <a:pt x="526" y="437"/>
                  </a:cubicBezTo>
                  <a:cubicBezTo>
                    <a:pt x="528" y="437"/>
                    <a:pt x="528" y="439"/>
                    <a:pt x="528" y="440"/>
                  </a:cubicBezTo>
                  <a:cubicBezTo>
                    <a:pt x="528" y="441"/>
                    <a:pt x="531" y="443"/>
                    <a:pt x="532" y="443"/>
                  </a:cubicBezTo>
                  <a:cubicBezTo>
                    <a:pt x="534" y="443"/>
                    <a:pt x="537" y="443"/>
                    <a:pt x="539" y="442"/>
                  </a:cubicBezTo>
                  <a:cubicBezTo>
                    <a:pt x="540" y="441"/>
                    <a:pt x="541" y="441"/>
                    <a:pt x="541" y="442"/>
                  </a:cubicBezTo>
                  <a:cubicBezTo>
                    <a:pt x="542" y="444"/>
                    <a:pt x="544" y="447"/>
                    <a:pt x="545" y="447"/>
                  </a:cubicBezTo>
                  <a:cubicBezTo>
                    <a:pt x="547" y="447"/>
                    <a:pt x="549" y="448"/>
                    <a:pt x="550" y="447"/>
                  </a:cubicBezTo>
                  <a:cubicBezTo>
                    <a:pt x="550" y="445"/>
                    <a:pt x="554" y="445"/>
                    <a:pt x="555" y="444"/>
                  </a:cubicBezTo>
                  <a:cubicBezTo>
                    <a:pt x="557" y="444"/>
                    <a:pt x="562" y="443"/>
                    <a:pt x="563" y="441"/>
                  </a:cubicBezTo>
                  <a:cubicBezTo>
                    <a:pt x="564" y="439"/>
                    <a:pt x="568" y="439"/>
                    <a:pt x="569" y="438"/>
                  </a:cubicBezTo>
                  <a:cubicBezTo>
                    <a:pt x="570" y="436"/>
                    <a:pt x="573" y="435"/>
                    <a:pt x="574" y="434"/>
                  </a:cubicBezTo>
                  <a:cubicBezTo>
                    <a:pt x="575" y="433"/>
                    <a:pt x="579" y="433"/>
                    <a:pt x="579" y="432"/>
                  </a:cubicBezTo>
                  <a:cubicBezTo>
                    <a:pt x="580" y="430"/>
                    <a:pt x="583" y="430"/>
                    <a:pt x="585" y="431"/>
                  </a:cubicBezTo>
                  <a:cubicBezTo>
                    <a:pt x="587" y="431"/>
                    <a:pt x="595" y="433"/>
                    <a:pt x="596" y="433"/>
                  </a:cubicBezTo>
                  <a:cubicBezTo>
                    <a:pt x="598" y="432"/>
                    <a:pt x="598" y="437"/>
                    <a:pt x="599" y="437"/>
                  </a:cubicBezTo>
                  <a:cubicBezTo>
                    <a:pt x="600" y="437"/>
                    <a:pt x="604" y="441"/>
                    <a:pt x="606" y="440"/>
                  </a:cubicBezTo>
                  <a:cubicBezTo>
                    <a:pt x="607" y="439"/>
                    <a:pt x="610" y="438"/>
                    <a:pt x="612" y="439"/>
                  </a:cubicBezTo>
                  <a:cubicBezTo>
                    <a:pt x="614" y="441"/>
                    <a:pt x="617" y="443"/>
                    <a:pt x="618" y="441"/>
                  </a:cubicBezTo>
                  <a:cubicBezTo>
                    <a:pt x="619" y="439"/>
                    <a:pt x="624" y="439"/>
                    <a:pt x="624" y="438"/>
                  </a:cubicBezTo>
                  <a:cubicBezTo>
                    <a:pt x="625" y="437"/>
                    <a:pt x="626" y="434"/>
                    <a:pt x="625" y="433"/>
                  </a:cubicBezTo>
                  <a:cubicBezTo>
                    <a:pt x="623" y="432"/>
                    <a:pt x="622" y="428"/>
                    <a:pt x="622" y="426"/>
                  </a:cubicBezTo>
                  <a:cubicBezTo>
                    <a:pt x="621" y="424"/>
                    <a:pt x="625" y="424"/>
                    <a:pt x="625" y="422"/>
                  </a:cubicBezTo>
                  <a:cubicBezTo>
                    <a:pt x="626" y="420"/>
                    <a:pt x="628" y="420"/>
                    <a:pt x="629" y="419"/>
                  </a:cubicBezTo>
                  <a:cubicBezTo>
                    <a:pt x="630" y="418"/>
                    <a:pt x="631" y="416"/>
                    <a:pt x="632" y="417"/>
                  </a:cubicBezTo>
                  <a:cubicBezTo>
                    <a:pt x="634" y="417"/>
                    <a:pt x="637" y="418"/>
                    <a:pt x="638" y="419"/>
                  </a:cubicBezTo>
                  <a:cubicBezTo>
                    <a:pt x="639" y="420"/>
                    <a:pt x="642" y="420"/>
                    <a:pt x="643" y="420"/>
                  </a:cubicBezTo>
                  <a:cubicBezTo>
                    <a:pt x="645" y="420"/>
                    <a:pt x="647" y="422"/>
                    <a:pt x="649" y="423"/>
                  </a:cubicBezTo>
                  <a:cubicBezTo>
                    <a:pt x="651" y="424"/>
                    <a:pt x="656" y="424"/>
                    <a:pt x="657" y="425"/>
                  </a:cubicBezTo>
                  <a:cubicBezTo>
                    <a:pt x="658" y="426"/>
                    <a:pt x="657" y="430"/>
                    <a:pt x="658" y="432"/>
                  </a:cubicBezTo>
                  <a:cubicBezTo>
                    <a:pt x="659" y="433"/>
                    <a:pt x="662" y="436"/>
                    <a:pt x="663" y="436"/>
                  </a:cubicBezTo>
                  <a:cubicBezTo>
                    <a:pt x="664" y="435"/>
                    <a:pt x="668" y="438"/>
                    <a:pt x="670" y="438"/>
                  </a:cubicBezTo>
                  <a:cubicBezTo>
                    <a:pt x="672" y="438"/>
                    <a:pt x="674" y="435"/>
                    <a:pt x="676" y="435"/>
                  </a:cubicBezTo>
                  <a:cubicBezTo>
                    <a:pt x="677" y="435"/>
                    <a:pt x="682" y="434"/>
                    <a:pt x="683" y="434"/>
                  </a:cubicBezTo>
                  <a:cubicBezTo>
                    <a:pt x="685" y="434"/>
                    <a:pt x="690" y="436"/>
                    <a:pt x="691" y="436"/>
                  </a:cubicBezTo>
                  <a:cubicBezTo>
                    <a:pt x="691" y="435"/>
                    <a:pt x="696" y="436"/>
                    <a:pt x="697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7" y="443"/>
                    <a:pt x="708" y="445"/>
                  </a:cubicBezTo>
                  <a:cubicBezTo>
                    <a:pt x="709" y="447"/>
                    <a:pt x="716" y="446"/>
                    <a:pt x="718" y="447"/>
                  </a:cubicBezTo>
                  <a:cubicBezTo>
                    <a:pt x="719" y="448"/>
                    <a:pt x="728" y="448"/>
                    <a:pt x="729" y="447"/>
                  </a:cubicBezTo>
                  <a:cubicBezTo>
                    <a:pt x="729" y="446"/>
                    <a:pt x="737" y="445"/>
                    <a:pt x="739" y="444"/>
                  </a:cubicBezTo>
                  <a:cubicBezTo>
                    <a:pt x="741" y="443"/>
                    <a:pt x="745" y="444"/>
                    <a:pt x="745" y="442"/>
                  </a:cubicBezTo>
                  <a:cubicBezTo>
                    <a:pt x="746" y="440"/>
                    <a:pt x="750" y="439"/>
                    <a:pt x="752" y="438"/>
                  </a:cubicBezTo>
                  <a:cubicBezTo>
                    <a:pt x="754" y="436"/>
                    <a:pt x="761" y="436"/>
                    <a:pt x="762" y="438"/>
                  </a:cubicBezTo>
                  <a:cubicBezTo>
                    <a:pt x="762" y="440"/>
                    <a:pt x="767" y="440"/>
                    <a:pt x="769" y="439"/>
                  </a:cubicBezTo>
                  <a:cubicBezTo>
                    <a:pt x="771" y="439"/>
                    <a:pt x="776" y="440"/>
                    <a:pt x="776" y="441"/>
                  </a:cubicBezTo>
                  <a:cubicBezTo>
                    <a:pt x="777" y="443"/>
                    <a:pt x="783" y="444"/>
                    <a:pt x="784" y="444"/>
                  </a:cubicBezTo>
                  <a:cubicBezTo>
                    <a:pt x="786" y="443"/>
                    <a:pt x="790" y="440"/>
                    <a:pt x="792" y="439"/>
                  </a:cubicBezTo>
                  <a:cubicBezTo>
                    <a:pt x="793" y="439"/>
                    <a:pt x="796" y="438"/>
                    <a:pt x="795" y="436"/>
                  </a:cubicBezTo>
                  <a:cubicBezTo>
                    <a:pt x="795" y="434"/>
                    <a:pt x="799" y="430"/>
                    <a:pt x="799" y="428"/>
                  </a:cubicBezTo>
                  <a:cubicBezTo>
                    <a:pt x="800" y="426"/>
                    <a:pt x="803" y="420"/>
                    <a:pt x="804" y="420"/>
                  </a:cubicBezTo>
                  <a:cubicBezTo>
                    <a:pt x="805" y="420"/>
                    <a:pt x="808" y="417"/>
                    <a:pt x="808" y="416"/>
                  </a:cubicBezTo>
                  <a:cubicBezTo>
                    <a:pt x="807" y="415"/>
                    <a:pt x="807" y="410"/>
                    <a:pt x="805" y="410"/>
                  </a:cubicBezTo>
                  <a:cubicBezTo>
                    <a:pt x="804" y="410"/>
                    <a:pt x="801" y="410"/>
                    <a:pt x="805" y="406"/>
                  </a:cubicBezTo>
                  <a:cubicBezTo>
                    <a:pt x="808" y="401"/>
                    <a:pt x="814" y="403"/>
                    <a:pt x="815" y="403"/>
                  </a:cubicBezTo>
                  <a:cubicBezTo>
                    <a:pt x="816" y="403"/>
                    <a:pt x="823" y="401"/>
                    <a:pt x="827" y="402"/>
                  </a:cubicBezTo>
                  <a:cubicBezTo>
                    <a:pt x="830" y="403"/>
                    <a:pt x="832" y="401"/>
                    <a:pt x="836" y="403"/>
                  </a:cubicBezTo>
                  <a:cubicBezTo>
                    <a:pt x="839" y="405"/>
                    <a:pt x="844" y="404"/>
                    <a:pt x="846" y="406"/>
                  </a:cubicBezTo>
                  <a:cubicBezTo>
                    <a:pt x="847" y="408"/>
                    <a:pt x="851" y="409"/>
                    <a:pt x="851" y="412"/>
                  </a:cubicBezTo>
                  <a:cubicBezTo>
                    <a:pt x="850" y="415"/>
                    <a:pt x="853" y="413"/>
                    <a:pt x="855" y="419"/>
                  </a:cubicBezTo>
                  <a:cubicBezTo>
                    <a:pt x="856" y="425"/>
                    <a:pt x="859" y="426"/>
                    <a:pt x="859" y="429"/>
                  </a:cubicBezTo>
                  <a:cubicBezTo>
                    <a:pt x="860" y="432"/>
                    <a:pt x="864" y="437"/>
                    <a:pt x="863" y="439"/>
                  </a:cubicBezTo>
                  <a:cubicBezTo>
                    <a:pt x="863" y="440"/>
                    <a:pt x="862" y="443"/>
                    <a:pt x="866" y="443"/>
                  </a:cubicBezTo>
                  <a:cubicBezTo>
                    <a:pt x="871" y="443"/>
                    <a:pt x="873" y="446"/>
                    <a:pt x="874" y="446"/>
                  </a:cubicBezTo>
                  <a:cubicBezTo>
                    <a:pt x="875" y="445"/>
                    <a:pt x="880" y="447"/>
                    <a:pt x="882" y="449"/>
                  </a:cubicBezTo>
                  <a:cubicBezTo>
                    <a:pt x="885" y="452"/>
                    <a:pt x="888" y="451"/>
                    <a:pt x="888" y="453"/>
                  </a:cubicBezTo>
                  <a:cubicBezTo>
                    <a:pt x="888" y="456"/>
                    <a:pt x="890" y="458"/>
                    <a:pt x="890" y="460"/>
                  </a:cubicBezTo>
                  <a:cubicBezTo>
                    <a:pt x="890" y="462"/>
                    <a:pt x="894" y="464"/>
                    <a:pt x="898" y="463"/>
                  </a:cubicBezTo>
                  <a:cubicBezTo>
                    <a:pt x="901" y="463"/>
                    <a:pt x="903" y="464"/>
                    <a:pt x="905" y="462"/>
                  </a:cubicBezTo>
                  <a:cubicBezTo>
                    <a:pt x="906" y="459"/>
                    <a:pt x="911" y="460"/>
                    <a:pt x="913" y="459"/>
                  </a:cubicBezTo>
                  <a:cubicBezTo>
                    <a:pt x="914" y="458"/>
                    <a:pt x="919" y="456"/>
                    <a:pt x="919" y="460"/>
                  </a:cubicBezTo>
                  <a:cubicBezTo>
                    <a:pt x="919" y="465"/>
                    <a:pt x="922" y="466"/>
                    <a:pt x="919" y="467"/>
                  </a:cubicBezTo>
                  <a:cubicBezTo>
                    <a:pt x="917" y="468"/>
                    <a:pt x="916" y="475"/>
                    <a:pt x="915" y="477"/>
                  </a:cubicBezTo>
                  <a:cubicBezTo>
                    <a:pt x="914" y="480"/>
                    <a:pt x="911" y="481"/>
                    <a:pt x="910" y="483"/>
                  </a:cubicBezTo>
                  <a:cubicBezTo>
                    <a:pt x="910" y="486"/>
                    <a:pt x="906" y="487"/>
                    <a:pt x="906" y="489"/>
                  </a:cubicBezTo>
                  <a:cubicBezTo>
                    <a:pt x="906" y="491"/>
                    <a:pt x="902" y="490"/>
                    <a:pt x="899" y="489"/>
                  </a:cubicBezTo>
                  <a:cubicBezTo>
                    <a:pt x="897" y="487"/>
                    <a:pt x="895" y="492"/>
                    <a:pt x="893" y="492"/>
                  </a:cubicBezTo>
                  <a:cubicBezTo>
                    <a:pt x="891" y="492"/>
                    <a:pt x="891" y="496"/>
                    <a:pt x="891" y="498"/>
                  </a:cubicBezTo>
                  <a:cubicBezTo>
                    <a:pt x="892" y="499"/>
                    <a:pt x="891" y="501"/>
                    <a:pt x="892" y="504"/>
                  </a:cubicBezTo>
                  <a:cubicBezTo>
                    <a:pt x="893" y="506"/>
                    <a:pt x="892" y="509"/>
                    <a:pt x="892" y="512"/>
                  </a:cubicBezTo>
                  <a:cubicBezTo>
                    <a:pt x="895" y="510"/>
                    <a:pt x="898" y="508"/>
                    <a:pt x="899" y="508"/>
                  </a:cubicBezTo>
                  <a:cubicBezTo>
                    <a:pt x="902" y="508"/>
                    <a:pt x="905" y="513"/>
                    <a:pt x="908" y="513"/>
                  </a:cubicBezTo>
                  <a:cubicBezTo>
                    <a:pt x="912" y="514"/>
                    <a:pt x="927" y="503"/>
                    <a:pt x="927" y="502"/>
                  </a:cubicBezTo>
                  <a:cubicBezTo>
                    <a:pt x="927" y="500"/>
                    <a:pt x="936" y="492"/>
                    <a:pt x="940" y="487"/>
                  </a:cubicBezTo>
                  <a:cubicBezTo>
                    <a:pt x="944" y="483"/>
                    <a:pt x="950" y="476"/>
                    <a:pt x="952" y="471"/>
                  </a:cubicBezTo>
                  <a:cubicBezTo>
                    <a:pt x="953" y="468"/>
                    <a:pt x="959" y="462"/>
                    <a:pt x="960" y="460"/>
                  </a:cubicBezTo>
                  <a:cubicBezTo>
                    <a:pt x="962" y="458"/>
                    <a:pt x="963" y="457"/>
                    <a:pt x="965" y="452"/>
                  </a:cubicBezTo>
                  <a:cubicBezTo>
                    <a:pt x="968" y="446"/>
                    <a:pt x="968" y="432"/>
                    <a:pt x="969" y="431"/>
                  </a:cubicBezTo>
                  <a:cubicBezTo>
                    <a:pt x="970" y="430"/>
                    <a:pt x="969" y="427"/>
                    <a:pt x="970" y="426"/>
                  </a:cubicBezTo>
                  <a:cubicBezTo>
                    <a:pt x="972" y="424"/>
                    <a:pt x="971" y="422"/>
                    <a:pt x="973" y="420"/>
                  </a:cubicBezTo>
                  <a:cubicBezTo>
                    <a:pt x="976" y="418"/>
                    <a:pt x="975" y="416"/>
                    <a:pt x="975" y="415"/>
                  </a:cubicBezTo>
                  <a:cubicBezTo>
                    <a:pt x="974" y="413"/>
                    <a:pt x="975" y="410"/>
                    <a:pt x="974" y="409"/>
                  </a:cubicBezTo>
                  <a:cubicBezTo>
                    <a:pt x="974" y="408"/>
                    <a:pt x="974" y="407"/>
                    <a:pt x="975" y="406"/>
                  </a:cubicBezTo>
                  <a:cubicBezTo>
                    <a:pt x="977" y="405"/>
                    <a:pt x="974" y="403"/>
                    <a:pt x="972" y="402"/>
                  </a:cubicBezTo>
                  <a:cubicBezTo>
                    <a:pt x="970" y="401"/>
                    <a:pt x="968" y="400"/>
                    <a:pt x="967" y="398"/>
                  </a:cubicBezTo>
                  <a:cubicBezTo>
                    <a:pt x="967" y="396"/>
                    <a:pt x="964" y="393"/>
                    <a:pt x="961" y="393"/>
                  </a:cubicBezTo>
                  <a:cubicBezTo>
                    <a:pt x="958" y="394"/>
                    <a:pt x="953" y="392"/>
                    <a:pt x="954" y="394"/>
                  </a:cubicBezTo>
                  <a:cubicBezTo>
                    <a:pt x="955" y="395"/>
                    <a:pt x="954" y="397"/>
                    <a:pt x="953" y="396"/>
                  </a:cubicBezTo>
                  <a:cubicBezTo>
                    <a:pt x="951" y="396"/>
                    <a:pt x="951" y="397"/>
                    <a:pt x="949" y="400"/>
                  </a:cubicBezTo>
                  <a:cubicBezTo>
                    <a:pt x="948" y="402"/>
                    <a:pt x="942" y="402"/>
                    <a:pt x="945" y="400"/>
                  </a:cubicBezTo>
                  <a:cubicBezTo>
                    <a:pt x="947" y="398"/>
                    <a:pt x="944" y="398"/>
                    <a:pt x="944" y="395"/>
                  </a:cubicBezTo>
                  <a:cubicBezTo>
                    <a:pt x="945" y="393"/>
                    <a:pt x="947" y="390"/>
                    <a:pt x="944" y="392"/>
                  </a:cubicBezTo>
                  <a:cubicBezTo>
                    <a:pt x="941" y="393"/>
                    <a:pt x="941" y="397"/>
                    <a:pt x="939" y="398"/>
                  </a:cubicBezTo>
                  <a:cubicBezTo>
                    <a:pt x="937" y="398"/>
                    <a:pt x="937" y="391"/>
                    <a:pt x="938" y="389"/>
                  </a:cubicBezTo>
                  <a:cubicBezTo>
                    <a:pt x="939" y="388"/>
                    <a:pt x="934" y="390"/>
                    <a:pt x="929" y="389"/>
                  </a:cubicBezTo>
                  <a:cubicBezTo>
                    <a:pt x="924" y="389"/>
                    <a:pt x="925" y="385"/>
                    <a:pt x="929" y="383"/>
                  </a:cubicBezTo>
                  <a:cubicBezTo>
                    <a:pt x="933" y="381"/>
                    <a:pt x="933" y="379"/>
                    <a:pt x="935" y="378"/>
                  </a:cubicBezTo>
                  <a:cubicBezTo>
                    <a:pt x="937" y="377"/>
                    <a:pt x="942" y="374"/>
                    <a:pt x="945" y="372"/>
                  </a:cubicBezTo>
                  <a:cubicBezTo>
                    <a:pt x="948" y="370"/>
                    <a:pt x="949" y="368"/>
                    <a:pt x="949" y="366"/>
                  </a:cubicBezTo>
                  <a:cubicBezTo>
                    <a:pt x="950" y="364"/>
                    <a:pt x="956" y="362"/>
                    <a:pt x="961" y="358"/>
                  </a:cubicBezTo>
                  <a:cubicBezTo>
                    <a:pt x="966" y="354"/>
                    <a:pt x="968" y="351"/>
                    <a:pt x="970" y="349"/>
                  </a:cubicBezTo>
                  <a:cubicBezTo>
                    <a:pt x="971" y="346"/>
                    <a:pt x="978" y="343"/>
                    <a:pt x="979" y="341"/>
                  </a:cubicBezTo>
                  <a:cubicBezTo>
                    <a:pt x="979" y="339"/>
                    <a:pt x="988" y="335"/>
                    <a:pt x="994" y="333"/>
                  </a:cubicBezTo>
                  <a:cubicBezTo>
                    <a:pt x="1000" y="332"/>
                    <a:pt x="1009" y="334"/>
                    <a:pt x="1011" y="335"/>
                  </a:cubicBezTo>
                  <a:cubicBezTo>
                    <a:pt x="1013" y="337"/>
                    <a:pt x="1014" y="337"/>
                    <a:pt x="1015" y="335"/>
                  </a:cubicBezTo>
                  <a:cubicBezTo>
                    <a:pt x="1016" y="334"/>
                    <a:pt x="1019" y="335"/>
                    <a:pt x="1023" y="335"/>
                  </a:cubicBezTo>
                  <a:cubicBezTo>
                    <a:pt x="1027" y="336"/>
                    <a:pt x="1028" y="333"/>
                    <a:pt x="1031" y="334"/>
                  </a:cubicBezTo>
                  <a:cubicBezTo>
                    <a:pt x="1033" y="335"/>
                    <a:pt x="1036" y="335"/>
                    <a:pt x="1037" y="332"/>
                  </a:cubicBezTo>
                  <a:cubicBezTo>
                    <a:pt x="1039" y="329"/>
                    <a:pt x="1047" y="330"/>
                    <a:pt x="1048" y="331"/>
                  </a:cubicBezTo>
                  <a:cubicBezTo>
                    <a:pt x="1050" y="332"/>
                    <a:pt x="1052" y="334"/>
                    <a:pt x="1055" y="332"/>
                  </a:cubicBezTo>
                  <a:cubicBezTo>
                    <a:pt x="1057" y="330"/>
                    <a:pt x="1057" y="335"/>
                    <a:pt x="1060" y="335"/>
                  </a:cubicBezTo>
                  <a:cubicBezTo>
                    <a:pt x="1063" y="335"/>
                    <a:pt x="1061" y="338"/>
                    <a:pt x="1059" y="337"/>
                  </a:cubicBezTo>
                  <a:cubicBezTo>
                    <a:pt x="1056" y="337"/>
                    <a:pt x="1053" y="339"/>
                    <a:pt x="1056" y="340"/>
                  </a:cubicBezTo>
                  <a:cubicBezTo>
                    <a:pt x="1059" y="342"/>
                    <a:pt x="1062" y="339"/>
                    <a:pt x="1064" y="339"/>
                  </a:cubicBezTo>
                  <a:cubicBezTo>
                    <a:pt x="1066" y="339"/>
                    <a:pt x="1070" y="339"/>
                    <a:pt x="1073" y="338"/>
                  </a:cubicBezTo>
                  <a:cubicBezTo>
                    <a:pt x="1076" y="336"/>
                    <a:pt x="1076" y="339"/>
                    <a:pt x="1078" y="337"/>
                  </a:cubicBezTo>
                  <a:cubicBezTo>
                    <a:pt x="1080" y="336"/>
                    <a:pt x="1085" y="335"/>
                    <a:pt x="1087" y="335"/>
                  </a:cubicBezTo>
                  <a:cubicBezTo>
                    <a:pt x="1089" y="336"/>
                    <a:pt x="1087" y="333"/>
                    <a:pt x="1083" y="333"/>
                  </a:cubicBezTo>
                  <a:cubicBezTo>
                    <a:pt x="1080" y="333"/>
                    <a:pt x="1080" y="331"/>
                    <a:pt x="1083" y="326"/>
                  </a:cubicBezTo>
                  <a:cubicBezTo>
                    <a:pt x="1086" y="321"/>
                    <a:pt x="1091" y="319"/>
                    <a:pt x="1095" y="316"/>
                  </a:cubicBezTo>
                  <a:cubicBezTo>
                    <a:pt x="1098" y="313"/>
                    <a:pt x="1101" y="314"/>
                    <a:pt x="1101" y="312"/>
                  </a:cubicBezTo>
                  <a:cubicBezTo>
                    <a:pt x="1101" y="310"/>
                    <a:pt x="1102" y="305"/>
                    <a:pt x="1105" y="305"/>
                  </a:cubicBezTo>
                  <a:cubicBezTo>
                    <a:pt x="1107" y="305"/>
                    <a:pt x="1114" y="306"/>
                    <a:pt x="1118" y="304"/>
                  </a:cubicBezTo>
                  <a:cubicBezTo>
                    <a:pt x="1122" y="301"/>
                    <a:pt x="1122" y="305"/>
                    <a:pt x="1123" y="306"/>
                  </a:cubicBezTo>
                  <a:cubicBezTo>
                    <a:pt x="1125" y="307"/>
                    <a:pt x="1127" y="303"/>
                    <a:pt x="1129" y="304"/>
                  </a:cubicBezTo>
                  <a:cubicBezTo>
                    <a:pt x="1131" y="305"/>
                    <a:pt x="1126" y="308"/>
                    <a:pt x="1125" y="311"/>
                  </a:cubicBezTo>
                  <a:cubicBezTo>
                    <a:pt x="1124" y="315"/>
                    <a:pt x="1128" y="313"/>
                    <a:pt x="1130" y="314"/>
                  </a:cubicBezTo>
                  <a:cubicBezTo>
                    <a:pt x="1132" y="315"/>
                    <a:pt x="1127" y="317"/>
                    <a:pt x="1128" y="318"/>
                  </a:cubicBezTo>
                  <a:cubicBezTo>
                    <a:pt x="1128" y="319"/>
                    <a:pt x="1132" y="319"/>
                    <a:pt x="1137" y="313"/>
                  </a:cubicBezTo>
                  <a:cubicBezTo>
                    <a:pt x="1143" y="308"/>
                    <a:pt x="1147" y="307"/>
                    <a:pt x="1151" y="307"/>
                  </a:cubicBezTo>
                  <a:cubicBezTo>
                    <a:pt x="1154" y="307"/>
                    <a:pt x="1152" y="304"/>
                    <a:pt x="1152" y="299"/>
                  </a:cubicBezTo>
                  <a:cubicBezTo>
                    <a:pt x="1153" y="294"/>
                    <a:pt x="1163" y="293"/>
                    <a:pt x="1166" y="294"/>
                  </a:cubicBezTo>
                  <a:cubicBezTo>
                    <a:pt x="1170" y="296"/>
                    <a:pt x="1169" y="297"/>
                    <a:pt x="1166" y="296"/>
                  </a:cubicBezTo>
                  <a:cubicBezTo>
                    <a:pt x="1163" y="295"/>
                    <a:pt x="1160" y="298"/>
                    <a:pt x="1160" y="302"/>
                  </a:cubicBezTo>
                  <a:cubicBezTo>
                    <a:pt x="1160" y="306"/>
                    <a:pt x="1157" y="308"/>
                    <a:pt x="1159" y="309"/>
                  </a:cubicBezTo>
                  <a:cubicBezTo>
                    <a:pt x="1160" y="311"/>
                    <a:pt x="1156" y="311"/>
                    <a:pt x="1156" y="313"/>
                  </a:cubicBezTo>
                  <a:cubicBezTo>
                    <a:pt x="1156" y="314"/>
                    <a:pt x="1156" y="316"/>
                    <a:pt x="1154" y="316"/>
                  </a:cubicBezTo>
                  <a:cubicBezTo>
                    <a:pt x="1152" y="317"/>
                    <a:pt x="1144" y="318"/>
                    <a:pt x="1143" y="321"/>
                  </a:cubicBezTo>
                  <a:cubicBezTo>
                    <a:pt x="1143" y="324"/>
                    <a:pt x="1139" y="325"/>
                    <a:pt x="1137" y="328"/>
                  </a:cubicBezTo>
                  <a:cubicBezTo>
                    <a:pt x="1135" y="332"/>
                    <a:pt x="1127" y="334"/>
                    <a:pt x="1122" y="342"/>
                  </a:cubicBezTo>
                  <a:cubicBezTo>
                    <a:pt x="1117" y="350"/>
                    <a:pt x="1109" y="350"/>
                    <a:pt x="1109" y="351"/>
                  </a:cubicBezTo>
                  <a:cubicBezTo>
                    <a:pt x="1109" y="352"/>
                    <a:pt x="1103" y="352"/>
                    <a:pt x="1101" y="353"/>
                  </a:cubicBezTo>
                  <a:cubicBezTo>
                    <a:pt x="1099" y="353"/>
                    <a:pt x="1103" y="357"/>
                    <a:pt x="1099" y="362"/>
                  </a:cubicBezTo>
                  <a:cubicBezTo>
                    <a:pt x="1094" y="367"/>
                    <a:pt x="1091" y="374"/>
                    <a:pt x="1091" y="381"/>
                  </a:cubicBezTo>
                  <a:cubicBezTo>
                    <a:pt x="1091" y="388"/>
                    <a:pt x="1094" y="407"/>
                    <a:pt x="1096" y="410"/>
                  </a:cubicBezTo>
                  <a:cubicBezTo>
                    <a:pt x="1098" y="414"/>
                    <a:pt x="1096" y="422"/>
                    <a:pt x="1098" y="424"/>
                  </a:cubicBezTo>
                  <a:cubicBezTo>
                    <a:pt x="1100" y="426"/>
                    <a:pt x="1099" y="429"/>
                    <a:pt x="1100" y="430"/>
                  </a:cubicBezTo>
                  <a:cubicBezTo>
                    <a:pt x="1101" y="431"/>
                    <a:pt x="1106" y="425"/>
                    <a:pt x="1109" y="423"/>
                  </a:cubicBezTo>
                  <a:cubicBezTo>
                    <a:pt x="1112" y="420"/>
                    <a:pt x="1111" y="419"/>
                    <a:pt x="1113" y="418"/>
                  </a:cubicBezTo>
                  <a:cubicBezTo>
                    <a:pt x="1115" y="417"/>
                    <a:pt x="1114" y="411"/>
                    <a:pt x="1114" y="410"/>
                  </a:cubicBezTo>
                  <a:cubicBezTo>
                    <a:pt x="1115" y="408"/>
                    <a:pt x="1119" y="408"/>
                    <a:pt x="1120" y="406"/>
                  </a:cubicBezTo>
                  <a:cubicBezTo>
                    <a:pt x="1121" y="405"/>
                    <a:pt x="1124" y="406"/>
                    <a:pt x="1126" y="405"/>
                  </a:cubicBezTo>
                  <a:cubicBezTo>
                    <a:pt x="1128" y="404"/>
                    <a:pt x="1126" y="400"/>
                    <a:pt x="1125" y="398"/>
                  </a:cubicBezTo>
                  <a:cubicBezTo>
                    <a:pt x="1125" y="396"/>
                    <a:pt x="1130" y="393"/>
                    <a:pt x="1133" y="391"/>
                  </a:cubicBezTo>
                  <a:cubicBezTo>
                    <a:pt x="1136" y="389"/>
                    <a:pt x="1139" y="392"/>
                    <a:pt x="1143" y="389"/>
                  </a:cubicBezTo>
                  <a:cubicBezTo>
                    <a:pt x="1146" y="386"/>
                    <a:pt x="1142" y="383"/>
                    <a:pt x="1141" y="381"/>
                  </a:cubicBezTo>
                  <a:cubicBezTo>
                    <a:pt x="1140" y="380"/>
                    <a:pt x="1144" y="372"/>
                    <a:pt x="1147" y="371"/>
                  </a:cubicBezTo>
                  <a:cubicBezTo>
                    <a:pt x="1149" y="371"/>
                    <a:pt x="1151" y="373"/>
                    <a:pt x="1153" y="371"/>
                  </a:cubicBezTo>
                  <a:cubicBezTo>
                    <a:pt x="1155" y="369"/>
                    <a:pt x="1151" y="366"/>
                    <a:pt x="1149" y="366"/>
                  </a:cubicBezTo>
                  <a:cubicBezTo>
                    <a:pt x="1148" y="366"/>
                    <a:pt x="1147" y="360"/>
                    <a:pt x="1151" y="357"/>
                  </a:cubicBezTo>
                  <a:cubicBezTo>
                    <a:pt x="1155" y="354"/>
                    <a:pt x="1153" y="353"/>
                    <a:pt x="1151" y="352"/>
                  </a:cubicBezTo>
                  <a:cubicBezTo>
                    <a:pt x="1148" y="352"/>
                    <a:pt x="1148" y="353"/>
                    <a:pt x="1146" y="353"/>
                  </a:cubicBezTo>
                  <a:cubicBezTo>
                    <a:pt x="1143" y="353"/>
                    <a:pt x="1141" y="349"/>
                    <a:pt x="1145" y="344"/>
                  </a:cubicBezTo>
                  <a:cubicBezTo>
                    <a:pt x="1148" y="340"/>
                    <a:pt x="1151" y="341"/>
                    <a:pt x="1151" y="337"/>
                  </a:cubicBezTo>
                  <a:cubicBezTo>
                    <a:pt x="1152" y="334"/>
                    <a:pt x="1156" y="329"/>
                    <a:pt x="1157" y="327"/>
                  </a:cubicBezTo>
                  <a:cubicBezTo>
                    <a:pt x="1158" y="325"/>
                    <a:pt x="1163" y="327"/>
                    <a:pt x="1164" y="327"/>
                  </a:cubicBezTo>
                  <a:cubicBezTo>
                    <a:pt x="1166" y="327"/>
                    <a:pt x="1165" y="330"/>
                    <a:pt x="1168" y="328"/>
                  </a:cubicBezTo>
                  <a:cubicBezTo>
                    <a:pt x="1170" y="327"/>
                    <a:pt x="1173" y="321"/>
                    <a:pt x="1176" y="321"/>
                  </a:cubicBezTo>
                  <a:cubicBezTo>
                    <a:pt x="1178" y="321"/>
                    <a:pt x="1177" y="325"/>
                    <a:pt x="1177" y="328"/>
                  </a:cubicBezTo>
                  <a:cubicBezTo>
                    <a:pt x="1178" y="330"/>
                    <a:pt x="1180" y="327"/>
                    <a:pt x="1185" y="323"/>
                  </a:cubicBezTo>
                  <a:cubicBezTo>
                    <a:pt x="1190" y="320"/>
                    <a:pt x="1201" y="320"/>
                    <a:pt x="1205" y="322"/>
                  </a:cubicBezTo>
                  <a:cubicBezTo>
                    <a:pt x="1208" y="323"/>
                    <a:pt x="1209" y="327"/>
                    <a:pt x="1211" y="327"/>
                  </a:cubicBezTo>
                  <a:cubicBezTo>
                    <a:pt x="1214" y="326"/>
                    <a:pt x="1211" y="323"/>
                    <a:pt x="1214" y="322"/>
                  </a:cubicBezTo>
                  <a:cubicBezTo>
                    <a:pt x="1217" y="321"/>
                    <a:pt x="1222" y="318"/>
                    <a:pt x="1226" y="316"/>
                  </a:cubicBezTo>
                  <a:cubicBezTo>
                    <a:pt x="1230" y="313"/>
                    <a:pt x="1229" y="315"/>
                    <a:pt x="1231" y="312"/>
                  </a:cubicBezTo>
                  <a:cubicBezTo>
                    <a:pt x="1233" y="310"/>
                    <a:pt x="1235" y="311"/>
                    <a:pt x="1235" y="309"/>
                  </a:cubicBezTo>
                  <a:cubicBezTo>
                    <a:pt x="1236" y="308"/>
                    <a:pt x="1241" y="305"/>
                    <a:pt x="1249" y="303"/>
                  </a:cubicBezTo>
                  <a:cubicBezTo>
                    <a:pt x="1256" y="302"/>
                    <a:pt x="1266" y="297"/>
                    <a:pt x="1265" y="295"/>
                  </a:cubicBezTo>
                  <a:cubicBezTo>
                    <a:pt x="1265" y="293"/>
                    <a:pt x="1268" y="293"/>
                    <a:pt x="1269" y="294"/>
                  </a:cubicBezTo>
                  <a:cubicBezTo>
                    <a:pt x="1269" y="296"/>
                    <a:pt x="1272" y="295"/>
                    <a:pt x="1276" y="296"/>
                  </a:cubicBezTo>
                  <a:cubicBezTo>
                    <a:pt x="1280" y="297"/>
                    <a:pt x="1282" y="298"/>
                    <a:pt x="1285" y="295"/>
                  </a:cubicBezTo>
                  <a:cubicBezTo>
                    <a:pt x="1288" y="292"/>
                    <a:pt x="1284" y="291"/>
                    <a:pt x="1284" y="289"/>
                  </a:cubicBezTo>
                  <a:cubicBezTo>
                    <a:pt x="1285" y="286"/>
                    <a:pt x="1279" y="284"/>
                    <a:pt x="1280" y="281"/>
                  </a:cubicBezTo>
                  <a:cubicBezTo>
                    <a:pt x="1280" y="279"/>
                    <a:pt x="1276" y="272"/>
                    <a:pt x="1274" y="274"/>
                  </a:cubicBezTo>
                  <a:cubicBezTo>
                    <a:pt x="1273" y="275"/>
                    <a:pt x="1270" y="273"/>
                    <a:pt x="1270" y="271"/>
                  </a:cubicBezTo>
                  <a:cubicBezTo>
                    <a:pt x="1270" y="269"/>
                    <a:pt x="1269" y="266"/>
                    <a:pt x="1267" y="268"/>
                  </a:cubicBezTo>
                  <a:cubicBezTo>
                    <a:pt x="1265" y="269"/>
                    <a:pt x="1261" y="269"/>
                    <a:pt x="1260" y="266"/>
                  </a:cubicBezTo>
                  <a:cubicBezTo>
                    <a:pt x="1260" y="264"/>
                    <a:pt x="1265" y="263"/>
                    <a:pt x="1268" y="264"/>
                  </a:cubicBezTo>
                  <a:cubicBezTo>
                    <a:pt x="1272" y="266"/>
                    <a:pt x="1271" y="267"/>
                    <a:pt x="1273" y="268"/>
                  </a:cubicBezTo>
                  <a:cubicBezTo>
                    <a:pt x="1274" y="269"/>
                    <a:pt x="1279" y="269"/>
                    <a:pt x="1282" y="268"/>
                  </a:cubicBezTo>
                  <a:cubicBezTo>
                    <a:pt x="1284" y="266"/>
                    <a:pt x="1291" y="264"/>
                    <a:pt x="1292" y="262"/>
                  </a:cubicBezTo>
                  <a:cubicBezTo>
                    <a:pt x="1294" y="260"/>
                    <a:pt x="1292" y="259"/>
                    <a:pt x="1295" y="258"/>
                  </a:cubicBezTo>
                  <a:cubicBezTo>
                    <a:pt x="1297" y="257"/>
                    <a:pt x="1295" y="254"/>
                    <a:pt x="1293" y="253"/>
                  </a:cubicBezTo>
                  <a:cubicBezTo>
                    <a:pt x="1291" y="252"/>
                    <a:pt x="1292" y="249"/>
                    <a:pt x="1294" y="249"/>
                  </a:cubicBezTo>
                  <a:cubicBezTo>
                    <a:pt x="1296" y="249"/>
                    <a:pt x="1295" y="247"/>
                    <a:pt x="1297" y="247"/>
                  </a:cubicBezTo>
                  <a:cubicBezTo>
                    <a:pt x="1298" y="247"/>
                    <a:pt x="1298" y="248"/>
                    <a:pt x="1301" y="246"/>
                  </a:cubicBezTo>
                  <a:cubicBezTo>
                    <a:pt x="1304" y="245"/>
                    <a:pt x="1301" y="248"/>
                    <a:pt x="1300" y="251"/>
                  </a:cubicBezTo>
                  <a:cubicBezTo>
                    <a:pt x="1299" y="253"/>
                    <a:pt x="1302" y="255"/>
                    <a:pt x="1303" y="256"/>
                  </a:cubicBezTo>
                  <a:cubicBezTo>
                    <a:pt x="1303" y="257"/>
                    <a:pt x="1308" y="258"/>
                    <a:pt x="1311" y="256"/>
                  </a:cubicBezTo>
                  <a:cubicBezTo>
                    <a:pt x="1314" y="255"/>
                    <a:pt x="1323" y="258"/>
                    <a:pt x="1324" y="261"/>
                  </a:cubicBezTo>
                  <a:cubicBezTo>
                    <a:pt x="1324" y="263"/>
                    <a:pt x="1326" y="266"/>
                    <a:pt x="1329" y="267"/>
                  </a:cubicBezTo>
                  <a:cubicBezTo>
                    <a:pt x="1333" y="269"/>
                    <a:pt x="1337" y="269"/>
                    <a:pt x="1337" y="270"/>
                  </a:cubicBezTo>
                  <a:cubicBezTo>
                    <a:pt x="1338" y="272"/>
                    <a:pt x="1340" y="273"/>
                    <a:pt x="1342" y="273"/>
                  </a:cubicBezTo>
                  <a:cubicBezTo>
                    <a:pt x="1344" y="272"/>
                    <a:pt x="1345" y="274"/>
                    <a:pt x="1347" y="273"/>
                  </a:cubicBezTo>
                  <a:cubicBezTo>
                    <a:pt x="1348" y="272"/>
                    <a:pt x="1349" y="274"/>
                    <a:pt x="1351" y="272"/>
                  </a:cubicBezTo>
                  <a:cubicBezTo>
                    <a:pt x="1353" y="270"/>
                    <a:pt x="1347" y="269"/>
                    <a:pt x="1347" y="268"/>
                  </a:cubicBezTo>
                  <a:cubicBezTo>
                    <a:pt x="1348" y="266"/>
                    <a:pt x="1350" y="269"/>
                    <a:pt x="1351" y="269"/>
                  </a:cubicBezTo>
                  <a:cubicBezTo>
                    <a:pt x="1353" y="269"/>
                    <a:pt x="1351" y="265"/>
                    <a:pt x="1352" y="265"/>
                  </a:cubicBezTo>
                  <a:cubicBezTo>
                    <a:pt x="1353" y="264"/>
                    <a:pt x="1352" y="257"/>
                    <a:pt x="1351" y="257"/>
                  </a:cubicBezTo>
                  <a:cubicBezTo>
                    <a:pt x="1350" y="256"/>
                    <a:pt x="1351" y="254"/>
                    <a:pt x="1353" y="256"/>
                  </a:cubicBezTo>
                  <a:cubicBezTo>
                    <a:pt x="1356" y="258"/>
                    <a:pt x="1360" y="258"/>
                    <a:pt x="1363" y="258"/>
                  </a:cubicBezTo>
                  <a:cubicBezTo>
                    <a:pt x="1365" y="258"/>
                    <a:pt x="1363" y="256"/>
                    <a:pt x="1361" y="255"/>
                  </a:cubicBezTo>
                  <a:cubicBezTo>
                    <a:pt x="1359" y="255"/>
                    <a:pt x="1361" y="253"/>
                    <a:pt x="1362" y="255"/>
                  </a:cubicBezTo>
                  <a:cubicBezTo>
                    <a:pt x="1364" y="256"/>
                    <a:pt x="1367" y="257"/>
                    <a:pt x="1367" y="255"/>
                  </a:cubicBezTo>
                  <a:cubicBezTo>
                    <a:pt x="1367" y="254"/>
                    <a:pt x="1368" y="251"/>
                    <a:pt x="1371" y="251"/>
                  </a:cubicBezTo>
                  <a:cubicBezTo>
                    <a:pt x="1373" y="251"/>
                    <a:pt x="1374" y="249"/>
                    <a:pt x="1372" y="249"/>
                  </a:cubicBezTo>
                  <a:close/>
                  <a:moveTo>
                    <a:pt x="709" y="405"/>
                  </a:moveTo>
                  <a:cubicBezTo>
                    <a:pt x="702" y="411"/>
                    <a:pt x="688" y="412"/>
                    <a:pt x="688" y="417"/>
                  </a:cubicBezTo>
                  <a:cubicBezTo>
                    <a:pt x="688" y="422"/>
                    <a:pt x="672" y="425"/>
                    <a:pt x="671" y="422"/>
                  </a:cubicBezTo>
                  <a:cubicBezTo>
                    <a:pt x="669" y="421"/>
                    <a:pt x="683" y="420"/>
                    <a:pt x="686" y="413"/>
                  </a:cubicBezTo>
                  <a:cubicBezTo>
                    <a:pt x="689" y="406"/>
                    <a:pt x="701" y="402"/>
                    <a:pt x="707" y="393"/>
                  </a:cubicBezTo>
                  <a:cubicBezTo>
                    <a:pt x="712" y="386"/>
                    <a:pt x="715" y="375"/>
                    <a:pt x="718" y="376"/>
                  </a:cubicBezTo>
                  <a:cubicBezTo>
                    <a:pt x="720" y="377"/>
                    <a:pt x="716" y="399"/>
                    <a:pt x="709" y="405"/>
                  </a:cubicBezTo>
                  <a:close/>
                  <a:moveTo>
                    <a:pt x="739" y="125"/>
                  </a:moveTo>
                  <a:cubicBezTo>
                    <a:pt x="738" y="127"/>
                    <a:pt x="733" y="127"/>
                    <a:pt x="734" y="129"/>
                  </a:cubicBezTo>
                  <a:cubicBezTo>
                    <a:pt x="737" y="132"/>
                    <a:pt x="749" y="131"/>
                    <a:pt x="749" y="127"/>
                  </a:cubicBezTo>
                  <a:cubicBezTo>
                    <a:pt x="749" y="123"/>
                    <a:pt x="740" y="123"/>
                    <a:pt x="739" y="125"/>
                  </a:cubicBezTo>
                  <a:close/>
                  <a:moveTo>
                    <a:pt x="306" y="8"/>
                  </a:moveTo>
                  <a:cubicBezTo>
                    <a:pt x="312" y="8"/>
                    <a:pt x="310" y="4"/>
                    <a:pt x="314" y="5"/>
                  </a:cubicBezTo>
                  <a:cubicBezTo>
                    <a:pt x="318" y="5"/>
                    <a:pt x="323" y="5"/>
                    <a:pt x="321" y="3"/>
                  </a:cubicBezTo>
                  <a:cubicBezTo>
                    <a:pt x="319" y="0"/>
                    <a:pt x="305" y="1"/>
                    <a:pt x="306" y="3"/>
                  </a:cubicBezTo>
                  <a:cubicBezTo>
                    <a:pt x="308" y="5"/>
                    <a:pt x="295" y="4"/>
                    <a:pt x="296" y="5"/>
                  </a:cubicBezTo>
                  <a:cubicBezTo>
                    <a:pt x="296" y="6"/>
                    <a:pt x="300" y="8"/>
                    <a:pt x="306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4" y="24"/>
                    <a:pt x="267" y="25"/>
                  </a:cubicBezTo>
                  <a:cubicBezTo>
                    <a:pt x="269" y="26"/>
                    <a:pt x="276" y="28"/>
                    <a:pt x="276" y="24"/>
                  </a:cubicBezTo>
                  <a:close/>
                  <a:moveTo>
                    <a:pt x="307" y="21"/>
                  </a:moveTo>
                  <a:cubicBezTo>
                    <a:pt x="308" y="23"/>
                    <a:pt x="306" y="23"/>
                    <a:pt x="301" y="23"/>
                  </a:cubicBezTo>
                  <a:cubicBezTo>
                    <a:pt x="296" y="23"/>
                    <a:pt x="294" y="26"/>
                    <a:pt x="296" y="28"/>
                  </a:cubicBezTo>
                  <a:cubicBezTo>
                    <a:pt x="299" y="30"/>
                    <a:pt x="312" y="29"/>
                    <a:pt x="314" y="26"/>
                  </a:cubicBezTo>
                  <a:cubicBezTo>
                    <a:pt x="316" y="23"/>
                    <a:pt x="322" y="26"/>
                    <a:pt x="323" y="23"/>
                  </a:cubicBezTo>
                  <a:cubicBezTo>
                    <a:pt x="324" y="20"/>
                    <a:pt x="306" y="19"/>
                    <a:pt x="307" y="21"/>
                  </a:cubicBezTo>
                  <a:close/>
                  <a:moveTo>
                    <a:pt x="348" y="16"/>
                  </a:moveTo>
                  <a:cubicBezTo>
                    <a:pt x="350" y="14"/>
                    <a:pt x="345" y="14"/>
                    <a:pt x="344" y="12"/>
                  </a:cubicBezTo>
                  <a:cubicBezTo>
                    <a:pt x="344" y="10"/>
                    <a:pt x="330" y="9"/>
                    <a:pt x="331" y="12"/>
                  </a:cubicBezTo>
                  <a:cubicBezTo>
                    <a:pt x="332" y="14"/>
                    <a:pt x="322" y="17"/>
                    <a:pt x="325" y="19"/>
                  </a:cubicBezTo>
                  <a:cubicBezTo>
                    <a:pt x="331" y="24"/>
                    <a:pt x="346" y="18"/>
                    <a:pt x="348" y="16"/>
                  </a:cubicBezTo>
                  <a:close/>
                  <a:moveTo>
                    <a:pt x="310" y="12"/>
                  </a:moveTo>
                  <a:cubicBezTo>
                    <a:pt x="311" y="7"/>
                    <a:pt x="302" y="11"/>
                    <a:pt x="296" y="9"/>
                  </a:cubicBezTo>
                  <a:cubicBezTo>
                    <a:pt x="290" y="6"/>
                    <a:pt x="286" y="6"/>
                    <a:pt x="291" y="10"/>
                  </a:cubicBezTo>
                  <a:cubicBezTo>
                    <a:pt x="292" y="12"/>
                    <a:pt x="280" y="13"/>
                    <a:pt x="282" y="15"/>
                  </a:cubicBezTo>
                  <a:cubicBezTo>
                    <a:pt x="286" y="20"/>
                    <a:pt x="309" y="17"/>
                    <a:pt x="310" y="12"/>
                  </a:cubicBezTo>
                  <a:close/>
                  <a:moveTo>
                    <a:pt x="275" y="144"/>
                  </a:moveTo>
                  <a:cubicBezTo>
                    <a:pt x="275" y="147"/>
                    <a:pt x="273" y="148"/>
                    <a:pt x="269" y="148"/>
                  </a:cubicBezTo>
                  <a:cubicBezTo>
                    <a:pt x="264" y="148"/>
                    <a:pt x="271" y="151"/>
                    <a:pt x="272" y="154"/>
                  </a:cubicBezTo>
                  <a:cubicBezTo>
                    <a:pt x="272" y="157"/>
                    <a:pt x="267" y="155"/>
                    <a:pt x="267" y="159"/>
                  </a:cubicBezTo>
                  <a:cubicBezTo>
                    <a:pt x="267" y="163"/>
                    <a:pt x="258" y="159"/>
                    <a:pt x="257" y="164"/>
                  </a:cubicBezTo>
                  <a:cubicBezTo>
                    <a:pt x="256" y="169"/>
                    <a:pt x="261" y="168"/>
                    <a:pt x="265" y="169"/>
                  </a:cubicBezTo>
                  <a:cubicBezTo>
                    <a:pt x="269" y="169"/>
                    <a:pt x="263" y="172"/>
                    <a:pt x="266" y="175"/>
                  </a:cubicBezTo>
                  <a:cubicBezTo>
                    <a:pt x="269" y="177"/>
                    <a:pt x="271" y="176"/>
                    <a:pt x="269" y="172"/>
                  </a:cubicBezTo>
                  <a:cubicBezTo>
                    <a:pt x="267" y="168"/>
                    <a:pt x="279" y="173"/>
                    <a:pt x="276" y="176"/>
                  </a:cubicBezTo>
                  <a:cubicBezTo>
                    <a:pt x="272" y="180"/>
                    <a:pt x="281" y="182"/>
                    <a:pt x="286" y="182"/>
                  </a:cubicBezTo>
                  <a:cubicBezTo>
                    <a:pt x="291" y="182"/>
                    <a:pt x="307" y="186"/>
                    <a:pt x="307" y="182"/>
                  </a:cubicBezTo>
                  <a:cubicBezTo>
                    <a:pt x="307" y="180"/>
                    <a:pt x="301" y="178"/>
                    <a:pt x="296" y="172"/>
                  </a:cubicBezTo>
                  <a:cubicBezTo>
                    <a:pt x="291" y="167"/>
                    <a:pt x="287" y="159"/>
                    <a:pt x="293" y="155"/>
                  </a:cubicBezTo>
                  <a:cubicBezTo>
                    <a:pt x="299" y="152"/>
                    <a:pt x="294" y="150"/>
                    <a:pt x="300" y="146"/>
                  </a:cubicBezTo>
                  <a:cubicBezTo>
                    <a:pt x="305" y="142"/>
                    <a:pt x="302" y="138"/>
                    <a:pt x="307" y="137"/>
                  </a:cubicBezTo>
                  <a:cubicBezTo>
                    <a:pt x="311" y="137"/>
                    <a:pt x="306" y="133"/>
                    <a:pt x="311" y="132"/>
                  </a:cubicBezTo>
                  <a:cubicBezTo>
                    <a:pt x="316" y="131"/>
                    <a:pt x="317" y="126"/>
                    <a:pt x="316" y="124"/>
                  </a:cubicBezTo>
                  <a:cubicBezTo>
                    <a:pt x="315" y="122"/>
                    <a:pt x="321" y="124"/>
                    <a:pt x="324" y="122"/>
                  </a:cubicBezTo>
                  <a:cubicBezTo>
                    <a:pt x="326" y="119"/>
                    <a:pt x="332" y="121"/>
                    <a:pt x="334" y="117"/>
                  </a:cubicBezTo>
                  <a:cubicBezTo>
                    <a:pt x="336" y="113"/>
                    <a:pt x="364" y="103"/>
                    <a:pt x="379" y="100"/>
                  </a:cubicBezTo>
                  <a:cubicBezTo>
                    <a:pt x="394" y="96"/>
                    <a:pt x="405" y="90"/>
                    <a:pt x="400" y="85"/>
                  </a:cubicBezTo>
                  <a:cubicBezTo>
                    <a:pt x="394" y="81"/>
                    <a:pt x="379" y="87"/>
                    <a:pt x="375" y="90"/>
                  </a:cubicBezTo>
                  <a:cubicBezTo>
                    <a:pt x="371" y="93"/>
                    <a:pt x="366" y="91"/>
                    <a:pt x="362" y="93"/>
                  </a:cubicBezTo>
                  <a:cubicBezTo>
                    <a:pt x="358" y="95"/>
                    <a:pt x="350" y="97"/>
                    <a:pt x="346" y="95"/>
                  </a:cubicBezTo>
                  <a:cubicBezTo>
                    <a:pt x="342" y="92"/>
                    <a:pt x="337" y="98"/>
                    <a:pt x="334" y="98"/>
                  </a:cubicBezTo>
                  <a:cubicBezTo>
                    <a:pt x="331" y="97"/>
                    <a:pt x="327" y="101"/>
                    <a:pt x="324" y="100"/>
                  </a:cubicBezTo>
                  <a:cubicBezTo>
                    <a:pt x="321" y="100"/>
                    <a:pt x="314" y="103"/>
                    <a:pt x="314" y="105"/>
                  </a:cubicBezTo>
                  <a:cubicBezTo>
                    <a:pt x="313" y="107"/>
                    <a:pt x="307" y="106"/>
                    <a:pt x="307" y="109"/>
                  </a:cubicBezTo>
                  <a:cubicBezTo>
                    <a:pt x="307" y="111"/>
                    <a:pt x="303" y="113"/>
                    <a:pt x="301" y="111"/>
                  </a:cubicBezTo>
                  <a:cubicBezTo>
                    <a:pt x="298" y="109"/>
                    <a:pt x="295" y="113"/>
                    <a:pt x="299" y="117"/>
                  </a:cubicBezTo>
                  <a:cubicBezTo>
                    <a:pt x="302" y="120"/>
                    <a:pt x="292" y="120"/>
                    <a:pt x="294" y="122"/>
                  </a:cubicBezTo>
                  <a:cubicBezTo>
                    <a:pt x="296" y="124"/>
                    <a:pt x="291" y="125"/>
                    <a:pt x="292" y="127"/>
                  </a:cubicBezTo>
                  <a:cubicBezTo>
                    <a:pt x="293" y="129"/>
                    <a:pt x="288" y="130"/>
                    <a:pt x="285" y="131"/>
                  </a:cubicBezTo>
                  <a:cubicBezTo>
                    <a:pt x="281" y="131"/>
                    <a:pt x="279" y="136"/>
                    <a:pt x="284" y="136"/>
                  </a:cubicBezTo>
                  <a:cubicBezTo>
                    <a:pt x="288" y="137"/>
                    <a:pt x="281" y="137"/>
                    <a:pt x="282" y="141"/>
                  </a:cubicBezTo>
                  <a:cubicBezTo>
                    <a:pt x="282" y="144"/>
                    <a:pt x="274" y="142"/>
                    <a:pt x="275" y="144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59" name="Freeform 126"/>
            <p:cNvSpPr>
              <a:spLocks noEditPoints="1"/>
            </p:cNvSpPr>
            <p:nvPr/>
          </p:nvSpPr>
          <p:spPr bwMode="auto">
            <a:xfrm>
              <a:off x="2175" y="-199"/>
              <a:ext cx="3673" cy="1407"/>
            </a:xfrm>
            <a:custGeom>
              <a:avLst/>
              <a:gdLst>
                <a:gd name="T0" fmla="*/ 361 w 1374"/>
                <a:gd name="T1" fmla="*/ 11 h 527"/>
                <a:gd name="T2" fmla="*/ 611 w 1374"/>
                <a:gd name="T3" fmla="*/ 5 h 527"/>
                <a:gd name="T4" fmla="*/ 481 w 1374"/>
                <a:gd name="T5" fmla="*/ 151 h 527"/>
                <a:gd name="T6" fmla="*/ 663 w 1374"/>
                <a:gd name="T7" fmla="*/ 50 h 527"/>
                <a:gd name="T8" fmla="*/ 1003 w 1374"/>
                <a:gd name="T9" fmla="*/ 111 h 527"/>
                <a:gd name="T10" fmla="*/ 1054 w 1374"/>
                <a:gd name="T11" fmla="*/ 118 h 527"/>
                <a:gd name="T12" fmla="*/ 982 w 1374"/>
                <a:gd name="T13" fmla="*/ 426 h 527"/>
                <a:gd name="T14" fmla="*/ 244 w 1374"/>
                <a:gd name="T15" fmla="*/ 23 h 527"/>
                <a:gd name="T16" fmla="*/ 1332 w 1374"/>
                <a:gd name="T17" fmla="*/ 242 h 527"/>
                <a:gd name="T18" fmla="*/ 1194 w 1374"/>
                <a:gd name="T19" fmla="*/ 203 h 527"/>
                <a:gd name="T20" fmla="*/ 1063 w 1374"/>
                <a:gd name="T21" fmla="*/ 177 h 527"/>
                <a:gd name="T22" fmla="*/ 974 w 1374"/>
                <a:gd name="T23" fmla="*/ 150 h 527"/>
                <a:gd name="T24" fmla="*/ 903 w 1374"/>
                <a:gd name="T25" fmla="*/ 168 h 527"/>
                <a:gd name="T26" fmla="*/ 845 w 1374"/>
                <a:gd name="T27" fmla="*/ 139 h 527"/>
                <a:gd name="T28" fmla="*/ 748 w 1374"/>
                <a:gd name="T29" fmla="*/ 137 h 527"/>
                <a:gd name="T30" fmla="*/ 738 w 1374"/>
                <a:gd name="T31" fmla="*/ 118 h 527"/>
                <a:gd name="T32" fmla="*/ 699 w 1374"/>
                <a:gd name="T33" fmla="*/ 84 h 527"/>
                <a:gd name="T34" fmla="*/ 631 w 1374"/>
                <a:gd name="T35" fmla="*/ 96 h 527"/>
                <a:gd name="T36" fmla="*/ 547 w 1374"/>
                <a:gd name="T37" fmla="*/ 115 h 527"/>
                <a:gd name="T38" fmla="*/ 519 w 1374"/>
                <a:gd name="T39" fmla="*/ 138 h 527"/>
                <a:gd name="T40" fmla="*/ 479 w 1374"/>
                <a:gd name="T41" fmla="*/ 178 h 527"/>
                <a:gd name="T42" fmla="*/ 456 w 1374"/>
                <a:gd name="T43" fmla="*/ 204 h 527"/>
                <a:gd name="T44" fmla="*/ 422 w 1374"/>
                <a:gd name="T45" fmla="*/ 244 h 527"/>
                <a:gd name="T46" fmla="*/ 438 w 1374"/>
                <a:gd name="T47" fmla="*/ 213 h 527"/>
                <a:gd name="T48" fmla="*/ 387 w 1374"/>
                <a:gd name="T49" fmla="*/ 188 h 527"/>
                <a:gd name="T50" fmla="*/ 326 w 1374"/>
                <a:gd name="T51" fmla="*/ 196 h 527"/>
                <a:gd name="T52" fmla="*/ 269 w 1374"/>
                <a:gd name="T53" fmla="*/ 211 h 527"/>
                <a:gd name="T54" fmla="*/ 196 w 1374"/>
                <a:gd name="T55" fmla="*/ 214 h 527"/>
                <a:gd name="T56" fmla="*/ 150 w 1374"/>
                <a:gd name="T57" fmla="*/ 263 h 527"/>
                <a:gd name="T58" fmla="*/ 103 w 1374"/>
                <a:gd name="T59" fmla="*/ 234 h 527"/>
                <a:gd name="T60" fmla="*/ 107 w 1374"/>
                <a:gd name="T61" fmla="*/ 200 h 527"/>
                <a:gd name="T62" fmla="*/ 79 w 1374"/>
                <a:gd name="T63" fmla="*/ 231 h 527"/>
                <a:gd name="T64" fmla="*/ 70 w 1374"/>
                <a:gd name="T65" fmla="*/ 316 h 527"/>
                <a:gd name="T66" fmla="*/ 74 w 1374"/>
                <a:gd name="T67" fmla="*/ 370 h 527"/>
                <a:gd name="T68" fmla="*/ 115 w 1374"/>
                <a:gd name="T69" fmla="*/ 412 h 527"/>
                <a:gd name="T70" fmla="*/ 161 w 1374"/>
                <a:gd name="T71" fmla="*/ 451 h 527"/>
                <a:gd name="T72" fmla="*/ 164 w 1374"/>
                <a:gd name="T73" fmla="*/ 503 h 527"/>
                <a:gd name="T74" fmla="*/ 238 w 1374"/>
                <a:gd name="T75" fmla="*/ 476 h 527"/>
                <a:gd name="T76" fmla="*/ 237 w 1374"/>
                <a:gd name="T77" fmla="*/ 430 h 527"/>
                <a:gd name="T78" fmla="*/ 325 w 1374"/>
                <a:gd name="T79" fmla="*/ 433 h 527"/>
                <a:gd name="T80" fmla="*/ 374 w 1374"/>
                <a:gd name="T81" fmla="*/ 389 h 527"/>
                <a:gd name="T82" fmla="*/ 451 w 1374"/>
                <a:gd name="T83" fmla="*/ 396 h 527"/>
                <a:gd name="T84" fmla="*/ 541 w 1374"/>
                <a:gd name="T85" fmla="*/ 442 h 527"/>
                <a:gd name="T86" fmla="*/ 625 w 1374"/>
                <a:gd name="T87" fmla="*/ 433 h 527"/>
                <a:gd name="T88" fmla="*/ 697 w 1374"/>
                <a:gd name="T89" fmla="*/ 437 h 527"/>
                <a:gd name="T90" fmla="*/ 804 w 1374"/>
                <a:gd name="T91" fmla="*/ 420 h 527"/>
                <a:gd name="T92" fmla="*/ 888 w 1374"/>
                <a:gd name="T93" fmla="*/ 453 h 527"/>
                <a:gd name="T94" fmla="*/ 899 w 1374"/>
                <a:gd name="T95" fmla="*/ 508 h 527"/>
                <a:gd name="T96" fmla="*/ 961 w 1374"/>
                <a:gd name="T97" fmla="*/ 393 h 527"/>
                <a:gd name="T98" fmla="*/ 970 w 1374"/>
                <a:gd name="T99" fmla="*/ 349 h 527"/>
                <a:gd name="T100" fmla="*/ 1078 w 1374"/>
                <a:gd name="T101" fmla="*/ 337 h 527"/>
                <a:gd name="T102" fmla="*/ 1152 w 1374"/>
                <a:gd name="T103" fmla="*/ 299 h 527"/>
                <a:gd name="T104" fmla="*/ 1098 w 1374"/>
                <a:gd name="T105" fmla="*/ 424 h 527"/>
                <a:gd name="T106" fmla="*/ 1151 w 1374"/>
                <a:gd name="T107" fmla="*/ 352 h 527"/>
                <a:gd name="T108" fmla="*/ 1235 w 1374"/>
                <a:gd name="T109" fmla="*/ 309 h 527"/>
                <a:gd name="T110" fmla="*/ 1292 w 1374"/>
                <a:gd name="T111" fmla="*/ 262 h 527"/>
                <a:gd name="T112" fmla="*/ 1347 w 1374"/>
                <a:gd name="T113" fmla="*/ 268 h 527"/>
                <a:gd name="T114" fmla="*/ 707 w 1374"/>
                <a:gd name="T115" fmla="*/ 393 h 527"/>
                <a:gd name="T116" fmla="*/ 276 w 1374"/>
                <a:gd name="T117" fmla="*/ 24 h 527"/>
                <a:gd name="T118" fmla="*/ 282 w 1374"/>
                <a:gd name="T119" fmla="*/ 15 h 527"/>
                <a:gd name="T120" fmla="*/ 300 w 1374"/>
                <a:gd name="T121" fmla="*/ 146 h 527"/>
                <a:gd name="T122" fmla="*/ 301 w 1374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27">
                  <a:moveTo>
                    <a:pt x="21" y="381"/>
                  </a:moveTo>
                  <a:cubicBezTo>
                    <a:pt x="20" y="382"/>
                    <a:pt x="17" y="381"/>
                    <a:pt x="16" y="380"/>
                  </a:cubicBezTo>
                  <a:cubicBezTo>
                    <a:pt x="16" y="379"/>
                    <a:pt x="13" y="379"/>
                    <a:pt x="11" y="379"/>
                  </a:cubicBezTo>
                  <a:cubicBezTo>
                    <a:pt x="12" y="379"/>
                    <a:pt x="12" y="380"/>
                    <a:pt x="13" y="380"/>
                  </a:cubicBezTo>
                  <a:cubicBezTo>
                    <a:pt x="14" y="382"/>
                    <a:pt x="8" y="382"/>
                    <a:pt x="10" y="385"/>
                  </a:cubicBezTo>
                  <a:cubicBezTo>
                    <a:pt x="12" y="387"/>
                    <a:pt x="6" y="387"/>
                    <a:pt x="6" y="385"/>
                  </a:cubicBezTo>
                  <a:cubicBezTo>
                    <a:pt x="6" y="382"/>
                    <a:pt x="1" y="383"/>
                    <a:pt x="1" y="385"/>
                  </a:cubicBezTo>
                  <a:cubicBezTo>
                    <a:pt x="1" y="386"/>
                    <a:pt x="1" y="386"/>
                    <a:pt x="0" y="387"/>
                  </a:cubicBezTo>
                  <a:cubicBezTo>
                    <a:pt x="2" y="387"/>
                    <a:pt x="4" y="388"/>
                    <a:pt x="4" y="388"/>
                  </a:cubicBezTo>
                  <a:cubicBezTo>
                    <a:pt x="5" y="389"/>
                    <a:pt x="20" y="390"/>
                    <a:pt x="25" y="389"/>
                  </a:cubicBezTo>
                  <a:cubicBezTo>
                    <a:pt x="25" y="388"/>
                    <a:pt x="26" y="385"/>
                    <a:pt x="26" y="384"/>
                  </a:cubicBezTo>
                  <a:cubicBezTo>
                    <a:pt x="26" y="383"/>
                    <a:pt x="22" y="381"/>
                    <a:pt x="21" y="381"/>
                  </a:cubicBezTo>
                  <a:close/>
                  <a:moveTo>
                    <a:pt x="365" y="15"/>
                  </a:moveTo>
                  <a:cubicBezTo>
                    <a:pt x="374" y="14"/>
                    <a:pt x="374" y="9"/>
                    <a:pt x="369" y="8"/>
                  </a:cubicBezTo>
                  <a:cubicBezTo>
                    <a:pt x="364" y="7"/>
                    <a:pt x="364" y="11"/>
                    <a:pt x="361" y="11"/>
                  </a:cubicBezTo>
                  <a:cubicBezTo>
                    <a:pt x="359" y="11"/>
                    <a:pt x="350" y="12"/>
                    <a:pt x="352" y="14"/>
                  </a:cubicBezTo>
                  <a:cubicBezTo>
                    <a:pt x="354" y="17"/>
                    <a:pt x="361" y="16"/>
                    <a:pt x="365" y="15"/>
                  </a:cubicBezTo>
                  <a:close/>
                  <a:moveTo>
                    <a:pt x="411" y="147"/>
                  </a:moveTo>
                  <a:cubicBezTo>
                    <a:pt x="414" y="148"/>
                    <a:pt x="423" y="146"/>
                    <a:pt x="423" y="144"/>
                  </a:cubicBezTo>
                  <a:cubicBezTo>
                    <a:pt x="424" y="143"/>
                    <a:pt x="420" y="141"/>
                    <a:pt x="415" y="141"/>
                  </a:cubicBezTo>
                  <a:cubicBezTo>
                    <a:pt x="409" y="141"/>
                    <a:pt x="408" y="147"/>
                    <a:pt x="411" y="147"/>
                  </a:cubicBezTo>
                  <a:close/>
                  <a:moveTo>
                    <a:pt x="587" y="26"/>
                  </a:moveTo>
                  <a:cubicBezTo>
                    <a:pt x="591" y="28"/>
                    <a:pt x="590" y="29"/>
                    <a:pt x="585" y="29"/>
                  </a:cubicBezTo>
                  <a:cubicBezTo>
                    <a:pt x="580" y="29"/>
                    <a:pt x="576" y="30"/>
                    <a:pt x="579" y="32"/>
                  </a:cubicBezTo>
                  <a:cubicBezTo>
                    <a:pt x="582" y="33"/>
                    <a:pt x="581" y="35"/>
                    <a:pt x="586" y="36"/>
                  </a:cubicBezTo>
                  <a:cubicBezTo>
                    <a:pt x="591" y="38"/>
                    <a:pt x="596" y="34"/>
                    <a:pt x="596" y="31"/>
                  </a:cubicBezTo>
                  <a:cubicBezTo>
                    <a:pt x="595" y="28"/>
                    <a:pt x="613" y="25"/>
                    <a:pt x="618" y="24"/>
                  </a:cubicBezTo>
                  <a:cubicBezTo>
                    <a:pt x="623" y="23"/>
                    <a:pt x="615" y="18"/>
                    <a:pt x="620" y="17"/>
                  </a:cubicBezTo>
                  <a:cubicBezTo>
                    <a:pt x="625" y="17"/>
                    <a:pt x="623" y="15"/>
                    <a:pt x="617" y="14"/>
                  </a:cubicBezTo>
                  <a:cubicBezTo>
                    <a:pt x="610" y="13"/>
                    <a:pt x="613" y="7"/>
                    <a:pt x="611" y="5"/>
                  </a:cubicBezTo>
                  <a:cubicBezTo>
                    <a:pt x="609" y="3"/>
                    <a:pt x="608" y="8"/>
                    <a:pt x="599" y="9"/>
                  </a:cubicBezTo>
                  <a:cubicBezTo>
                    <a:pt x="591" y="11"/>
                    <a:pt x="587" y="13"/>
                    <a:pt x="590" y="15"/>
                  </a:cubicBezTo>
                  <a:cubicBezTo>
                    <a:pt x="593" y="16"/>
                    <a:pt x="590" y="20"/>
                    <a:pt x="587" y="20"/>
                  </a:cubicBezTo>
                  <a:cubicBezTo>
                    <a:pt x="583" y="20"/>
                    <a:pt x="582" y="24"/>
                    <a:pt x="587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2" y="38"/>
                    <a:pt x="594" y="40"/>
                  </a:cubicBezTo>
                  <a:cubicBezTo>
                    <a:pt x="596" y="41"/>
                    <a:pt x="598" y="41"/>
                    <a:pt x="600" y="41"/>
                  </a:cubicBezTo>
                  <a:cubicBezTo>
                    <a:pt x="602" y="42"/>
                    <a:pt x="603" y="48"/>
                    <a:pt x="608" y="47"/>
                  </a:cubicBezTo>
                  <a:cubicBezTo>
                    <a:pt x="612" y="46"/>
                    <a:pt x="624" y="51"/>
                    <a:pt x="631" y="51"/>
                  </a:cubicBezTo>
                  <a:cubicBezTo>
                    <a:pt x="637" y="51"/>
                    <a:pt x="638" y="46"/>
                    <a:pt x="636" y="45"/>
                  </a:cubicBezTo>
                  <a:cubicBezTo>
                    <a:pt x="634" y="45"/>
                    <a:pt x="636" y="42"/>
                    <a:pt x="640" y="36"/>
                  </a:cubicBezTo>
                  <a:cubicBezTo>
                    <a:pt x="643" y="31"/>
                    <a:pt x="628" y="27"/>
                    <a:pt x="628" y="31"/>
                  </a:cubicBezTo>
                  <a:cubicBezTo>
                    <a:pt x="628" y="35"/>
                    <a:pt x="623" y="30"/>
                    <a:pt x="622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1" y="151"/>
                  </a:moveTo>
                  <a:cubicBezTo>
                    <a:pt x="484" y="153"/>
                    <a:pt x="487" y="152"/>
                    <a:pt x="487" y="148"/>
                  </a:cubicBezTo>
                  <a:cubicBezTo>
                    <a:pt x="486" y="144"/>
                    <a:pt x="478" y="149"/>
                    <a:pt x="481" y="151"/>
                  </a:cubicBezTo>
                  <a:close/>
                  <a:moveTo>
                    <a:pt x="581" y="9"/>
                  </a:moveTo>
                  <a:cubicBezTo>
                    <a:pt x="582" y="5"/>
                    <a:pt x="566" y="7"/>
                    <a:pt x="570" y="10"/>
                  </a:cubicBezTo>
                  <a:cubicBezTo>
                    <a:pt x="571" y="11"/>
                    <a:pt x="580" y="12"/>
                    <a:pt x="581" y="9"/>
                  </a:cubicBezTo>
                  <a:close/>
                  <a:moveTo>
                    <a:pt x="1280" y="181"/>
                  </a:moveTo>
                  <a:cubicBezTo>
                    <a:pt x="1285" y="184"/>
                    <a:pt x="1288" y="178"/>
                    <a:pt x="1292" y="181"/>
                  </a:cubicBezTo>
                  <a:cubicBezTo>
                    <a:pt x="1296" y="184"/>
                    <a:pt x="1305" y="180"/>
                    <a:pt x="1309" y="179"/>
                  </a:cubicBezTo>
                  <a:cubicBezTo>
                    <a:pt x="1313" y="178"/>
                    <a:pt x="1311" y="174"/>
                    <a:pt x="1300" y="172"/>
                  </a:cubicBezTo>
                  <a:cubicBezTo>
                    <a:pt x="1289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40" y="68"/>
                    <a:pt x="650" y="64"/>
                    <a:pt x="657" y="64"/>
                  </a:cubicBezTo>
                  <a:cubicBezTo>
                    <a:pt x="665" y="64"/>
                    <a:pt x="685" y="58"/>
                    <a:pt x="685" y="55"/>
                  </a:cubicBezTo>
                  <a:cubicBezTo>
                    <a:pt x="686" y="51"/>
                    <a:pt x="678" y="51"/>
                    <a:pt x="675" y="48"/>
                  </a:cubicBezTo>
                  <a:cubicBezTo>
                    <a:pt x="672" y="44"/>
                    <a:pt x="665" y="47"/>
                    <a:pt x="663" y="50"/>
                  </a:cubicBezTo>
                  <a:cubicBezTo>
                    <a:pt x="661" y="53"/>
                    <a:pt x="660" y="50"/>
                    <a:pt x="664" y="46"/>
                  </a:cubicBezTo>
                  <a:cubicBezTo>
                    <a:pt x="669" y="41"/>
                    <a:pt x="660" y="38"/>
                    <a:pt x="659" y="40"/>
                  </a:cubicBezTo>
                  <a:cubicBezTo>
                    <a:pt x="659" y="43"/>
                    <a:pt x="651" y="41"/>
                    <a:pt x="651" y="44"/>
                  </a:cubicBezTo>
                  <a:cubicBezTo>
                    <a:pt x="651" y="46"/>
                    <a:pt x="648" y="47"/>
                    <a:pt x="648" y="50"/>
                  </a:cubicBezTo>
                  <a:cubicBezTo>
                    <a:pt x="648" y="53"/>
                    <a:pt x="642" y="49"/>
                    <a:pt x="642" y="55"/>
                  </a:cubicBezTo>
                  <a:cubicBezTo>
                    <a:pt x="642" y="60"/>
                    <a:pt x="633" y="64"/>
                    <a:pt x="636" y="66"/>
                  </a:cubicBezTo>
                  <a:close/>
                  <a:moveTo>
                    <a:pt x="943" y="115"/>
                  </a:moveTo>
                  <a:cubicBezTo>
                    <a:pt x="946" y="117"/>
                    <a:pt x="948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4" y="117"/>
                    <a:pt x="964" y="123"/>
                    <a:pt x="969" y="120"/>
                  </a:cubicBezTo>
                  <a:cubicBezTo>
                    <a:pt x="973" y="117"/>
                    <a:pt x="978" y="118"/>
                    <a:pt x="983" y="118"/>
                  </a:cubicBezTo>
                  <a:cubicBezTo>
                    <a:pt x="988" y="118"/>
                    <a:pt x="982" y="112"/>
                    <a:pt x="983" y="109"/>
                  </a:cubicBezTo>
                  <a:cubicBezTo>
                    <a:pt x="983" y="106"/>
                    <a:pt x="989" y="108"/>
                    <a:pt x="987" y="110"/>
                  </a:cubicBezTo>
                  <a:cubicBezTo>
                    <a:pt x="985" y="113"/>
                    <a:pt x="990" y="118"/>
                    <a:pt x="997" y="118"/>
                  </a:cubicBezTo>
                  <a:cubicBezTo>
                    <a:pt x="1005" y="117"/>
                    <a:pt x="999" y="113"/>
                    <a:pt x="1003" y="111"/>
                  </a:cubicBezTo>
                  <a:cubicBezTo>
                    <a:pt x="1007" y="109"/>
                    <a:pt x="1006" y="107"/>
                    <a:pt x="1001" y="104"/>
                  </a:cubicBezTo>
                  <a:cubicBezTo>
                    <a:pt x="995" y="101"/>
                    <a:pt x="988" y="103"/>
                    <a:pt x="983" y="101"/>
                  </a:cubicBezTo>
                  <a:cubicBezTo>
                    <a:pt x="978" y="98"/>
                    <a:pt x="972" y="98"/>
                    <a:pt x="972" y="103"/>
                  </a:cubicBezTo>
                  <a:cubicBezTo>
                    <a:pt x="972" y="109"/>
                    <a:pt x="962" y="98"/>
                    <a:pt x="957" y="96"/>
                  </a:cubicBezTo>
                  <a:cubicBezTo>
                    <a:pt x="951" y="94"/>
                    <a:pt x="935" y="111"/>
                    <a:pt x="943" y="115"/>
                  </a:cubicBezTo>
                  <a:close/>
                  <a:moveTo>
                    <a:pt x="993" y="145"/>
                  </a:moveTo>
                  <a:cubicBezTo>
                    <a:pt x="997" y="144"/>
                    <a:pt x="990" y="137"/>
                    <a:pt x="982" y="135"/>
                  </a:cubicBezTo>
                  <a:cubicBezTo>
                    <a:pt x="975" y="134"/>
                    <a:pt x="968" y="140"/>
                    <a:pt x="969" y="142"/>
                  </a:cubicBezTo>
                  <a:cubicBezTo>
                    <a:pt x="971" y="145"/>
                    <a:pt x="988" y="146"/>
                    <a:pt x="993" y="145"/>
                  </a:cubicBezTo>
                  <a:close/>
                  <a:moveTo>
                    <a:pt x="974" y="130"/>
                  </a:moveTo>
                  <a:cubicBezTo>
                    <a:pt x="974" y="126"/>
                    <a:pt x="961" y="131"/>
                    <a:pt x="966" y="133"/>
                  </a:cubicBezTo>
                  <a:cubicBezTo>
                    <a:pt x="969" y="134"/>
                    <a:pt x="974" y="133"/>
                    <a:pt x="974" y="130"/>
                  </a:cubicBezTo>
                  <a:close/>
                  <a:moveTo>
                    <a:pt x="1015" y="115"/>
                  </a:moveTo>
                  <a:cubicBezTo>
                    <a:pt x="1021" y="115"/>
                    <a:pt x="1024" y="121"/>
                    <a:pt x="1035" y="121"/>
                  </a:cubicBezTo>
                  <a:cubicBezTo>
                    <a:pt x="1046" y="122"/>
                    <a:pt x="1054" y="120"/>
                    <a:pt x="1054" y="118"/>
                  </a:cubicBezTo>
                  <a:cubicBezTo>
                    <a:pt x="1054" y="115"/>
                    <a:pt x="1044" y="112"/>
                    <a:pt x="1041" y="113"/>
                  </a:cubicBezTo>
                  <a:cubicBezTo>
                    <a:pt x="1038" y="115"/>
                    <a:pt x="1035" y="110"/>
                    <a:pt x="1031" y="112"/>
                  </a:cubicBezTo>
                  <a:cubicBezTo>
                    <a:pt x="1028" y="113"/>
                    <a:pt x="1022" y="113"/>
                    <a:pt x="1021" y="109"/>
                  </a:cubicBezTo>
                  <a:cubicBezTo>
                    <a:pt x="1019" y="106"/>
                    <a:pt x="1012" y="114"/>
                    <a:pt x="1015" y="115"/>
                  </a:cubicBezTo>
                  <a:close/>
                  <a:moveTo>
                    <a:pt x="221" y="18"/>
                  </a:moveTo>
                  <a:cubicBezTo>
                    <a:pt x="226" y="13"/>
                    <a:pt x="233" y="18"/>
                    <a:pt x="234" y="16"/>
                  </a:cubicBezTo>
                  <a:cubicBezTo>
                    <a:pt x="235" y="13"/>
                    <a:pt x="224" y="12"/>
                    <a:pt x="220" y="15"/>
                  </a:cubicBezTo>
                  <a:cubicBezTo>
                    <a:pt x="216" y="17"/>
                    <a:pt x="206" y="15"/>
                    <a:pt x="208" y="18"/>
                  </a:cubicBezTo>
                  <a:cubicBezTo>
                    <a:pt x="208" y="19"/>
                    <a:pt x="215" y="23"/>
                    <a:pt x="221" y="18"/>
                  </a:cubicBezTo>
                  <a:close/>
                  <a:moveTo>
                    <a:pt x="991" y="420"/>
                  </a:moveTo>
                  <a:cubicBezTo>
                    <a:pt x="988" y="413"/>
                    <a:pt x="995" y="406"/>
                    <a:pt x="990" y="403"/>
                  </a:cubicBezTo>
                  <a:cubicBezTo>
                    <a:pt x="985" y="399"/>
                    <a:pt x="987" y="392"/>
                    <a:pt x="985" y="393"/>
                  </a:cubicBezTo>
                  <a:cubicBezTo>
                    <a:pt x="982" y="395"/>
                    <a:pt x="985" y="401"/>
                    <a:pt x="981" y="402"/>
                  </a:cubicBezTo>
                  <a:cubicBezTo>
                    <a:pt x="977" y="402"/>
                    <a:pt x="981" y="406"/>
                    <a:pt x="979" y="410"/>
                  </a:cubicBezTo>
                  <a:cubicBezTo>
                    <a:pt x="978" y="415"/>
                    <a:pt x="980" y="422"/>
                    <a:pt x="982" y="426"/>
                  </a:cubicBezTo>
                  <a:cubicBezTo>
                    <a:pt x="984" y="431"/>
                    <a:pt x="979" y="454"/>
                    <a:pt x="981" y="457"/>
                  </a:cubicBezTo>
                  <a:cubicBezTo>
                    <a:pt x="983" y="461"/>
                    <a:pt x="978" y="478"/>
                    <a:pt x="980" y="480"/>
                  </a:cubicBezTo>
                  <a:cubicBezTo>
                    <a:pt x="983" y="483"/>
                    <a:pt x="981" y="475"/>
                    <a:pt x="985" y="475"/>
                  </a:cubicBezTo>
                  <a:cubicBezTo>
                    <a:pt x="989" y="474"/>
                    <a:pt x="989" y="479"/>
                    <a:pt x="992" y="481"/>
                  </a:cubicBezTo>
                  <a:cubicBezTo>
                    <a:pt x="994" y="482"/>
                    <a:pt x="993" y="473"/>
                    <a:pt x="990" y="473"/>
                  </a:cubicBezTo>
                  <a:cubicBezTo>
                    <a:pt x="988" y="474"/>
                    <a:pt x="986" y="468"/>
                    <a:pt x="985" y="464"/>
                  </a:cubicBezTo>
                  <a:cubicBezTo>
                    <a:pt x="984" y="460"/>
                    <a:pt x="987" y="456"/>
                    <a:pt x="987" y="451"/>
                  </a:cubicBezTo>
                  <a:cubicBezTo>
                    <a:pt x="987" y="446"/>
                    <a:pt x="993" y="446"/>
                    <a:pt x="997" y="450"/>
                  </a:cubicBezTo>
                  <a:cubicBezTo>
                    <a:pt x="1000" y="454"/>
                    <a:pt x="1001" y="451"/>
                    <a:pt x="999" y="449"/>
                  </a:cubicBezTo>
                  <a:cubicBezTo>
                    <a:pt x="998" y="446"/>
                    <a:pt x="993" y="427"/>
                    <a:pt x="991" y="420"/>
                  </a:cubicBezTo>
                  <a:close/>
                  <a:moveTo>
                    <a:pt x="243" y="16"/>
                  </a:moveTo>
                  <a:cubicBezTo>
                    <a:pt x="246" y="18"/>
                    <a:pt x="234" y="18"/>
                    <a:pt x="232" y="20"/>
                  </a:cubicBezTo>
                  <a:cubicBezTo>
                    <a:pt x="230" y="22"/>
                    <a:pt x="223" y="22"/>
                    <a:pt x="224" y="24"/>
                  </a:cubicBezTo>
                  <a:cubicBezTo>
                    <a:pt x="226" y="27"/>
                    <a:pt x="238" y="27"/>
                    <a:pt x="238" y="25"/>
                  </a:cubicBezTo>
                  <a:cubicBezTo>
                    <a:pt x="238" y="23"/>
                    <a:pt x="244" y="25"/>
                    <a:pt x="244" y="23"/>
                  </a:cubicBezTo>
                  <a:cubicBezTo>
                    <a:pt x="244" y="20"/>
                    <a:pt x="247" y="18"/>
                    <a:pt x="254" y="18"/>
                  </a:cubicBezTo>
                  <a:cubicBezTo>
                    <a:pt x="260" y="17"/>
                    <a:pt x="260" y="15"/>
                    <a:pt x="254" y="12"/>
                  </a:cubicBezTo>
                  <a:cubicBezTo>
                    <a:pt x="248" y="9"/>
                    <a:pt x="240" y="14"/>
                    <a:pt x="243" y="16"/>
                  </a:cubicBezTo>
                  <a:close/>
                  <a:moveTo>
                    <a:pt x="233" y="208"/>
                  </a:moveTo>
                  <a:cubicBezTo>
                    <a:pt x="239" y="214"/>
                    <a:pt x="245" y="206"/>
                    <a:pt x="248" y="205"/>
                  </a:cubicBezTo>
                  <a:cubicBezTo>
                    <a:pt x="251" y="205"/>
                    <a:pt x="246" y="201"/>
                    <a:pt x="241" y="200"/>
                  </a:cubicBezTo>
                  <a:cubicBezTo>
                    <a:pt x="235" y="198"/>
                    <a:pt x="228" y="204"/>
                    <a:pt x="233" y="208"/>
                  </a:cubicBezTo>
                  <a:close/>
                  <a:moveTo>
                    <a:pt x="1372" y="249"/>
                  </a:moveTo>
                  <a:cubicBezTo>
                    <a:pt x="1370" y="248"/>
                    <a:pt x="1362" y="243"/>
                    <a:pt x="1360" y="240"/>
                  </a:cubicBezTo>
                  <a:cubicBezTo>
                    <a:pt x="1358" y="237"/>
                    <a:pt x="1349" y="236"/>
                    <a:pt x="1349" y="238"/>
                  </a:cubicBezTo>
                  <a:cubicBezTo>
                    <a:pt x="1349" y="239"/>
                    <a:pt x="1346" y="237"/>
                    <a:pt x="1345" y="236"/>
                  </a:cubicBezTo>
                  <a:cubicBezTo>
                    <a:pt x="1345" y="234"/>
                    <a:pt x="1335" y="234"/>
                    <a:pt x="1335" y="236"/>
                  </a:cubicBezTo>
                  <a:cubicBezTo>
                    <a:pt x="1335" y="237"/>
                    <a:pt x="1337" y="237"/>
                    <a:pt x="1338" y="239"/>
                  </a:cubicBezTo>
                  <a:cubicBezTo>
                    <a:pt x="1340" y="241"/>
                    <a:pt x="1337" y="242"/>
                    <a:pt x="1337" y="244"/>
                  </a:cubicBezTo>
                  <a:cubicBezTo>
                    <a:pt x="1338" y="247"/>
                    <a:pt x="1334" y="243"/>
                    <a:pt x="1332" y="242"/>
                  </a:cubicBezTo>
                  <a:cubicBezTo>
                    <a:pt x="1331" y="241"/>
                    <a:pt x="1331" y="236"/>
                    <a:pt x="1332" y="234"/>
                  </a:cubicBezTo>
                  <a:cubicBezTo>
                    <a:pt x="1332" y="232"/>
                    <a:pt x="1329" y="232"/>
                    <a:pt x="1329" y="230"/>
                  </a:cubicBezTo>
                  <a:cubicBezTo>
                    <a:pt x="1328" y="227"/>
                    <a:pt x="1318" y="222"/>
                    <a:pt x="1313" y="220"/>
                  </a:cubicBezTo>
                  <a:cubicBezTo>
                    <a:pt x="1309" y="219"/>
                    <a:pt x="1303" y="217"/>
                    <a:pt x="1301" y="215"/>
                  </a:cubicBezTo>
                  <a:cubicBezTo>
                    <a:pt x="1300" y="212"/>
                    <a:pt x="1292" y="212"/>
                    <a:pt x="1289" y="209"/>
                  </a:cubicBezTo>
                  <a:cubicBezTo>
                    <a:pt x="1285" y="206"/>
                    <a:pt x="1272" y="200"/>
                    <a:pt x="1266" y="199"/>
                  </a:cubicBezTo>
                  <a:cubicBezTo>
                    <a:pt x="1260" y="199"/>
                    <a:pt x="1262" y="196"/>
                    <a:pt x="1259" y="196"/>
                  </a:cubicBezTo>
                  <a:cubicBezTo>
                    <a:pt x="1256" y="197"/>
                    <a:pt x="1244" y="196"/>
                    <a:pt x="1240" y="196"/>
                  </a:cubicBezTo>
                  <a:cubicBezTo>
                    <a:pt x="1236" y="195"/>
                    <a:pt x="1235" y="198"/>
                    <a:pt x="1232" y="197"/>
                  </a:cubicBezTo>
                  <a:cubicBezTo>
                    <a:pt x="1230" y="196"/>
                    <a:pt x="1216" y="191"/>
                    <a:pt x="1214" y="193"/>
                  </a:cubicBezTo>
                  <a:cubicBezTo>
                    <a:pt x="1212" y="194"/>
                    <a:pt x="1213" y="197"/>
                    <a:pt x="1211" y="198"/>
                  </a:cubicBezTo>
                  <a:cubicBezTo>
                    <a:pt x="1210" y="198"/>
                    <a:pt x="1211" y="201"/>
                    <a:pt x="1215" y="204"/>
                  </a:cubicBezTo>
                  <a:cubicBezTo>
                    <a:pt x="1219" y="208"/>
                    <a:pt x="1217" y="210"/>
                    <a:pt x="1213" y="212"/>
                  </a:cubicBezTo>
                  <a:cubicBezTo>
                    <a:pt x="1210" y="213"/>
                    <a:pt x="1204" y="210"/>
                    <a:pt x="1202" y="208"/>
                  </a:cubicBezTo>
                  <a:cubicBezTo>
                    <a:pt x="1200" y="205"/>
                    <a:pt x="1195" y="206"/>
                    <a:pt x="1194" y="203"/>
                  </a:cubicBezTo>
                  <a:cubicBezTo>
                    <a:pt x="1193" y="199"/>
                    <a:pt x="1196" y="198"/>
                    <a:pt x="1198" y="201"/>
                  </a:cubicBezTo>
                  <a:cubicBezTo>
                    <a:pt x="1200" y="203"/>
                    <a:pt x="1204" y="201"/>
                    <a:pt x="1204" y="198"/>
                  </a:cubicBezTo>
                  <a:cubicBezTo>
                    <a:pt x="1204" y="196"/>
                    <a:pt x="1198" y="194"/>
                    <a:pt x="1194" y="194"/>
                  </a:cubicBezTo>
                  <a:cubicBezTo>
                    <a:pt x="1190" y="194"/>
                    <a:pt x="1188" y="199"/>
                    <a:pt x="1184" y="202"/>
                  </a:cubicBezTo>
                  <a:cubicBezTo>
                    <a:pt x="1181" y="204"/>
                    <a:pt x="1166" y="201"/>
                    <a:pt x="1164" y="199"/>
                  </a:cubicBezTo>
                  <a:cubicBezTo>
                    <a:pt x="1163" y="198"/>
                    <a:pt x="1142" y="199"/>
                    <a:pt x="1140" y="201"/>
                  </a:cubicBezTo>
                  <a:cubicBezTo>
                    <a:pt x="1138" y="202"/>
                    <a:pt x="1139" y="208"/>
                    <a:pt x="1138" y="208"/>
                  </a:cubicBezTo>
                  <a:cubicBezTo>
                    <a:pt x="1137" y="209"/>
                    <a:pt x="1136" y="202"/>
                    <a:pt x="1136" y="201"/>
                  </a:cubicBezTo>
                  <a:cubicBezTo>
                    <a:pt x="1136" y="199"/>
                    <a:pt x="1134" y="198"/>
                    <a:pt x="1130" y="198"/>
                  </a:cubicBezTo>
                  <a:cubicBezTo>
                    <a:pt x="1126" y="198"/>
                    <a:pt x="1124" y="198"/>
                    <a:pt x="1126" y="197"/>
                  </a:cubicBezTo>
                  <a:cubicBezTo>
                    <a:pt x="1127" y="195"/>
                    <a:pt x="1124" y="193"/>
                    <a:pt x="1127" y="191"/>
                  </a:cubicBezTo>
                  <a:cubicBezTo>
                    <a:pt x="1130" y="189"/>
                    <a:pt x="1122" y="183"/>
                    <a:pt x="1114" y="180"/>
                  </a:cubicBezTo>
                  <a:cubicBezTo>
                    <a:pt x="1106" y="177"/>
                    <a:pt x="1088" y="179"/>
                    <a:pt x="1084" y="180"/>
                  </a:cubicBezTo>
                  <a:cubicBezTo>
                    <a:pt x="1079" y="182"/>
                    <a:pt x="1069" y="181"/>
                    <a:pt x="1065" y="181"/>
                  </a:cubicBezTo>
                  <a:cubicBezTo>
                    <a:pt x="1060" y="181"/>
                    <a:pt x="1064" y="179"/>
                    <a:pt x="1063" y="177"/>
                  </a:cubicBezTo>
                  <a:cubicBezTo>
                    <a:pt x="1061" y="175"/>
                    <a:pt x="1054" y="173"/>
                    <a:pt x="1053" y="174"/>
                  </a:cubicBezTo>
                  <a:cubicBezTo>
                    <a:pt x="1052" y="176"/>
                    <a:pt x="1050" y="174"/>
                    <a:pt x="1050" y="173"/>
                  </a:cubicBezTo>
                  <a:cubicBezTo>
                    <a:pt x="1050" y="172"/>
                    <a:pt x="1042" y="169"/>
                    <a:pt x="1039" y="170"/>
                  </a:cubicBezTo>
                  <a:cubicBezTo>
                    <a:pt x="1037" y="170"/>
                    <a:pt x="1035" y="167"/>
                    <a:pt x="1039" y="167"/>
                  </a:cubicBezTo>
                  <a:cubicBezTo>
                    <a:pt x="1042" y="167"/>
                    <a:pt x="1048" y="168"/>
                    <a:pt x="1045" y="164"/>
                  </a:cubicBezTo>
                  <a:cubicBezTo>
                    <a:pt x="1043" y="160"/>
                    <a:pt x="1021" y="159"/>
                    <a:pt x="1019" y="160"/>
                  </a:cubicBezTo>
                  <a:cubicBezTo>
                    <a:pt x="1017" y="160"/>
                    <a:pt x="1019" y="163"/>
                    <a:pt x="1014" y="168"/>
                  </a:cubicBezTo>
                  <a:cubicBezTo>
                    <a:pt x="1010" y="172"/>
                    <a:pt x="1005" y="169"/>
                    <a:pt x="1006" y="167"/>
                  </a:cubicBezTo>
                  <a:cubicBezTo>
                    <a:pt x="1007" y="165"/>
                    <a:pt x="1012" y="165"/>
                    <a:pt x="1012" y="163"/>
                  </a:cubicBezTo>
                  <a:cubicBezTo>
                    <a:pt x="1012" y="161"/>
                    <a:pt x="1004" y="162"/>
                    <a:pt x="1003" y="160"/>
                  </a:cubicBezTo>
                  <a:cubicBezTo>
                    <a:pt x="1002" y="158"/>
                    <a:pt x="1005" y="157"/>
                    <a:pt x="1008" y="158"/>
                  </a:cubicBezTo>
                  <a:cubicBezTo>
                    <a:pt x="1011" y="159"/>
                    <a:pt x="1016" y="159"/>
                    <a:pt x="1016" y="158"/>
                  </a:cubicBezTo>
                  <a:cubicBezTo>
                    <a:pt x="1016" y="157"/>
                    <a:pt x="1013" y="157"/>
                    <a:pt x="1008" y="156"/>
                  </a:cubicBezTo>
                  <a:cubicBezTo>
                    <a:pt x="1003" y="155"/>
                    <a:pt x="992" y="152"/>
                    <a:pt x="986" y="153"/>
                  </a:cubicBezTo>
                  <a:cubicBezTo>
                    <a:pt x="980" y="153"/>
                    <a:pt x="977" y="150"/>
                    <a:pt x="974" y="150"/>
                  </a:cubicBezTo>
                  <a:cubicBezTo>
                    <a:pt x="970" y="150"/>
                    <a:pt x="970" y="152"/>
                    <a:pt x="972" y="154"/>
                  </a:cubicBezTo>
                  <a:cubicBezTo>
                    <a:pt x="973" y="156"/>
                    <a:pt x="969" y="157"/>
                    <a:pt x="965" y="156"/>
                  </a:cubicBezTo>
                  <a:cubicBezTo>
                    <a:pt x="961" y="156"/>
                    <a:pt x="955" y="159"/>
                    <a:pt x="957" y="161"/>
                  </a:cubicBezTo>
                  <a:cubicBezTo>
                    <a:pt x="960" y="164"/>
                    <a:pt x="962" y="161"/>
                    <a:pt x="964" y="162"/>
                  </a:cubicBezTo>
                  <a:cubicBezTo>
                    <a:pt x="966" y="162"/>
                    <a:pt x="959" y="164"/>
                    <a:pt x="962" y="166"/>
                  </a:cubicBezTo>
                  <a:cubicBezTo>
                    <a:pt x="964" y="167"/>
                    <a:pt x="964" y="170"/>
                    <a:pt x="964" y="171"/>
                  </a:cubicBezTo>
                  <a:cubicBezTo>
                    <a:pt x="964" y="173"/>
                    <a:pt x="959" y="173"/>
                    <a:pt x="958" y="171"/>
                  </a:cubicBezTo>
                  <a:cubicBezTo>
                    <a:pt x="956" y="169"/>
                    <a:pt x="953" y="171"/>
                    <a:pt x="950" y="171"/>
                  </a:cubicBezTo>
                  <a:cubicBezTo>
                    <a:pt x="947" y="171"/>
                    <a:pt x="944" y="172"/>
                    <a:pt x="948" y="173"/>
                  </a:cubicBezTo>
                  <a:cubicBezTo>
                    <a:pt x="951" y="173"/>
                    <a:pt x="952" y="175"/>
                    <a:pt x="948" y="176"/>
                  </a:cubicBezTo>
                  <a:cubicBezTo>
                    <a:pt x="943" y="176"/>
                    <a:pt x="944" y="171"/>
                    <a:pt x="941" y="172"/>
                  </a:cubicBezTo>
                  <a:cubicBezTo>
                    <a:pt x="938" y="173"/>
                    <a:pt x="932" y="170"/>
                    <a:pt x="929" y="170"/>
                  </a:cubicBezTo>
                  <a:cubicBezTo>
                    <a:pt x="926" y="170"/>
                    <a:pt x="924" y="173"/>
                    <a:pt x="920" y="173"/>
                  </a:cubicBezTo>
                  <a:cubicBezTo>
                    <a:pt x="915" y="173"/>
                    <a:pt x="909" y="171"/>
                    <a:pt x="907" y="168"/>
                  </a:cubicBezTo>
                  <a:cubicBezTo>
                    <a:pt x="906" y="166"/>
                    <a:pt x="905" y="165"/>
                    <a:pt x="903" y="168"/>
                  </a:cubicBezTo>
                  <a:cubicBezTo>
                    <a:pt x="901" y="171"/>
                    <a:pt x="901" y="176"/>
                    <a:pt x="899" y="176"/>
                  </a:cubicBezTo>
                  <a:cubicBezTo>
                    <a:pt x="896" y="177"/>
                    <a:pt x="896" y="181"/>
                    <a:pt x="893" y="182"/>
                  </a:cubicBezTo>
                  <a:cubicBezTo>
                    <a:pt x="891" y="184"/>
                    <a:pt x="891" y="181"/>
                    <a:pt x="888" y="181"/>
                  </a:cubicBezTo>
                  <a:cubicBezTo>
                    <a:pt x="886" y="181"/>
                    <a:pt x="877" y="173"/>
                    <a:pt x="876" y="170"/>
                  </a:cubicBezTo>
                  <a:cubicBezTo>
                    <a:pt x="876" y="168"/>
                    <a:pt x="871" y="163"/>
                    <a:pt x="869" y="162"/>
                  </a:cubicBezTo>
                  <a:cubicBezTo>
                    <a:pt x="868" y="161"/>
                    <a:pt x="871" y="160"/>
                    <a:pt x="872" y="162"/>
                  </a:cubicBezTo>
                  <a:cubicBezTo>
                    <a:pt x="874" y="164"/>
                    <a:pt x="876" y="164"/>
                    <a:pt x="878" y="163"/>
                  </a:cubicBezTo>
                  <a:cubicBezTo>
                    <a:pt x="880" y="162"/>
                    <a:pt x="880" y="157"/>
                    <a:pt x="877" y="157"/>
                  </a:cubicBezTo>
                  <a:cubicBezTo>
                    <a:pt x="873" y="157"/>
                    <a:pt x="875" y="154"/>
                    <a:pt x="876" y="154"/>
                  </a:cubicBezTo>
                  <a:cubicBezTo>
                    <a:pt x="878" y="153"/>
                    <a:pt x="873" y="149"/>
                    <a:pt x="875" y="148"/>
                  </a:cubicBezTo>
                  <a:cubicBezTo>
                    <a:pt x="876" y="148"/>
                    <a:pt x="876" y="146"/>
                    <a:pt x="873" y="145"/>
                  </a:cubicBezTo>
                  <a:cubicBezTo>
                    <a:pt x="870" y="145"/>
                    <a:pt x="868" y="143"/>
                    <a:pt x="868" y="142"/>
                  </a:cubicBezTo>
                  <a:cubicBezTo>
                    <a:pt x="867" y="140"/>
                    <a:pt x="856" y="140"/>
                    <a:pt x="857" y="142"/>
                  </a:cubicBezTo>
                  <a:cubicBezTo>
                    <a:pt x="857" y="144"/>
                    <a:pt x="853" y="143"/>
                    <a:pt x="854" y="142"/>
                  </a:cubicBezTo>
                  <a:cubicBezTo>
                    <a:pt x="854" y="140"/>
                    <a:pt x="850" y="140"/>
                    <a:pt x="845" y="139"/>
                  </a:cubicBezTo>
                  <a:cubicBezTo>
                    <a:pt x="839" y="138"/>
                    <a:pt x="839" y="134"/>
                    <a:pt x="838" y="134"/>
                  </a:cubicBezTo>
                  <a:cubicBezTo>
                    <a:pt x="836" y="133"/>
                    <a:pt x="836" y="139"/>
                    <a:pt x="834" y="138"/>
                  </a:cubicBezTo>
                  <a:cubicBezTo>
                    <a:pt x="831" y="136"/>
                    <a:pt x="828" y="139"/>
                    <a:pt x="830" y="142"/>
                  </a:cubicBezTo>
                  <a:cubicBezTo>
                    <a:pt x="831" y="145"/>
                    <a:pt x="830" y="145"/>
                    <a:pt x="830" y="148"/>
                  </a:cubicBezTo>
                  <a:cubicBezTo>
                    <a:pt x="829" y="150"/>
                    <a:pt x="828" y="149"/>
                    <a:pt x="825" y="148"/>
                  </a:cubicBezTo>
                  <a:cubicBezTo>
                    <a:pt x="822" y="147"/>
                    <a:pt x="822" y="151"/>
                    <a:pt x="815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3" y="145"/>
                    <a:pt x="801" y="145"/>
                    <a:pt x="801" y="147"/>
                  </a:cubicBezTo>
                  <a:cubicBezTo>
                    <a:pt x="801" y="148"/>
                    <a:pt x="790" y="148"/>
                    <a:pt x="790" y="145"/>
                  </a:cubicBezTo>
                  <a:cubicBezTo>
                    <a:pt x="789" y="142"/>
                    <a:pt x="791" y="142"/>
                    <a:pt x="793" y="141"/>
                  </a:cubicBezTo>
                  <a:cubicBezTo>
                    <a:pt x="794" y="140"/>
                    <a:pt x="791" y="139"/>
                    <a:pt x="786" y="140"/>
                  </a:cubicBezTo>
                  <a:cubicBezTo>
                    <a:pt x="780" y="140"/>
                    <a:pt x="776" y="137"/>
                    <a:pt x="771" y="137"/>
                  </a:cubicBezTo>
                  <a:cubicBezTo>
                    <a:pt x="765" y="138"/>
                    <a:pt x="752" y="139"/>
                    <a:pt x="751" y="140"/>
                  </a:cubicBezTo>
                  <a:cubicBezTo>
                    <a:pt x="749" y="141"/>
                    <a:pt x="752" y="144"/>
                    <a:pt x="749" y="144"/>
                  </a:cubicBezTo>
                  <a:cubicBezTo>
                    <a:pt x="747" y="145"/>
                    <a:pt x="749" y="139"/>
                    <a:pt x="748" y="137"/>
                  </a:cubicBezTo>
                  <a:cubicBezTo>
                    <a:pt x="748" y="134"/>
                    <a:pt x="744" y="134"/>
                    <a:pt x="744" y="136"/>
                  </a:cubicBezTo>
                  <a:cubicBezTo>
                    <a:pt x="745" y="138"/>
                    <a:pt x="738" y="138"/>
                    <a:pt x="736" y="137"/>
                  </a:cubicBezTo>
                  <a:cubicBezTo>
                    <a:pt x="734" y="135"/>
                    <a:pt x="731" y="133"/>
                    <a:pt x="727" y="132"/>
                  </a:cubicBezTo>
                  <a:cubicBezTo>
                    <a:pt x="722" y="131"/>
                    <a:pt x="716" y="136"/>
                    <a:pt x="717" y="137"/>
                  </a:cubicBezTo>
                  <a:cubicBezTo>
                    <a:pt x="719" y="139"/>
                    <a:pt x="722" y="138"/>
                    <a:pt x="722" y="139"/>
                  </a:cubicBezTo>
                  <a:cubicBezTo>
                    <a:pt x="723" y="141"/>
                    <a:pt x="712" y="140"/>
                    <a:pt x="712" y="141"/>
                  </a:cubicBezTo>
                  <a:cubicBezTo>
                    <a:pt x="712" y="143"/>
                    <a:pt x="703" y="145"/>
                    <a:pt x="700" y="146"/>
                  </a:cubicBezTo>
                  <a:cubicBezTo>
                    <a:pt x="692" y="147"/>
                    <a:pt x="691" y="147"/>
                    <a:pt x="687" y="150"/>
                  </a:cubicBezTo>
                  <a:cubicBezTo>
                    <a:pt x="683" y="153"/>
                    <a:pt x="686" y="147"/>
                    <a:pt x="689" y="144"/>
                  </a:cubicBezTo>
                  <a:cubicBezTo>
                    <a:pt x="692" y="141"/>
                    <a:pt x="695" y="142"/>
                    <a:pt x="697" y="140"/>
                  </a:cubicBezTo>
                  <a:cubicBezTo>
                    <a:pt x="698" y="138"/>
                    <a:pt x="701" y="138"/>
                    <a:pt x="705" y="137"/>
                  </a:cubicBezTo>
                  <a:cubicBezTo>
                    <a:pt x="710" y="137"/>
                    <a:pt x="710" y="134"/>
                    <a:pt x="712" y="133"/>
                  </a:cubicBezTo>
                  <a:cubicBezTo>
                    <a:pt x="714" y="132"/>
                    <a:pt x="719" y="130"/>
                    <a:pt x="720" y="128"/>
                  </a:cubicBezTo>
                  <a:cubicBezTo>
                    <a:pt x="721" y="126"/>
                    <a:pt x="732" y="122"/>
                    <a:pt x="734" y="123"/>
                  </a:cubicBezTo>
                  <a:cubicBezTo>
                    <a:pt x="736" y="123"/>
                    <a:pt x="737" y="118"/>
                    <a:pt x="738" y="118"/>
                  </a:cubicBezTo>
                  <a:cubicBezTo>
                    <a:pt x="739" y="118"/>
                    <a:pt x="745" y="115"/>
                    <a:pt x="747" y="114"/>
                  </a:cubicBezTo>
                  <a:cubicBezTo>
                    <a:pt x="750" y="113"/>
                    <a:pt x="751" y="111"/>
                    <a:pt x="751" y="110"/>
                  </a:cubicBezTo>
                  <a:cubicBezTo>
                    <a:pt x="751" y="108"/>
                    <a:pt x="748" y="108"/>
                    <a:pt x="748" y="107"/>
                  </a:cubicBezTo>
                  <a:cubicBezTo>
                    <a:pt x="747" y="105"/>
                    <a:pt x="749" y="106"/>
                    <a:pt x="752" y="105"/>
                  </a:cubicBezTo>
                  <a:cubicBezTo>
                    <a:pt x="754" y="104"/>
                    <a:pt x="752" y="101"/>
                    <a:pt x="750" y="102"/>
                  </a:cubicBezTo>
                  <a:cubicBezTo>
                    <a:pt x="748" y="102"/>
                    <a:pt x="751" y="100"/>
                    <a:pt x="749" y="98"/>
                  </a:cubicBezTo>
                  <a:cubicBezTo>
                    <a:pt x="747" y="96"/>
                    <a:pt x="744" y="99"/>
                    <a:pt x="744" y="97"/>
                  </a:cubicBezTo>
                  <a:cubicBezTo>
                    <a:pt x="744" y="95"/>
                    <a:pt x="743" y="92"/>
                    <a:pt x="742" y="90"/>
                  </a:cubicBezTo>
                  <a:cubicBezTo>
                    <a:pt x="741" y="89"/>
                    <a:pt x="738" y="93"/>
                    <a:pt x="735" y="91"/>
                  </a:cubicBezTo>
                  <a:cubicBezTo>
                    <a:pt x="732" y="88"/>
                    <a:pt x="723" y="87"/>
                    <a:pt x="723" y="88"/>
                  </a:cubicBezTo>
                  <a:cubicBezTo>
                    <a:pt x="723" y="89"/>
                    <a:pt x="719" y="86"/>
                    <a:pt x="718" y="87"/>
                  </a:cubicBezTo>
                  <a:cubicBezTo>
                    <a:pt x="717" y="88"/>
                    <a:pt x="711" y="88"/>
                    <a:pt x="708" y="88"/>
                  </a:cubicBezTo>
                  <a:cubicBezTo>
                    <a:pt x="706" y="87"/>
                    <a:pt x="703" y="88"/>
                    <a:pt x="703" y="91"/>
                  </a:cubicBezTo>
                  <a:cubicBezTo>
                    <a:pt x="703" y="93"/>
                    <a:pt x="695" y="92"/>
                    <a:pt x="693" y="91"/>
                  </a:cubicBezTo>
                  <a:cubicBezTo>
                    <a:pt x="692" y="91"/>
                    <a:pt x="699" y="85"/>
                    <a:pt x="699" y="84"/>
                  </a:cubicBezTo>
                  <a:cubicBezTo>
                    <a:pt x="699" y="83"/>
                    <a:pt x="686" y="84"/>
                    <a:pt x="686" y="83"/>
                  </a:cubicBezTo>
                  <a:cubicBezTo>
                    <a:pt x="685" y="82"/>
                    <a:pt x="679" y="81"/>
                    <a:pt x="676" y="82"/>
                  </a:cubicBezTo>
                  <a:cubicBezTo>
                    <a:pt x="673" y="82"/>
                    <a:pt x="676" y="81"/>
                    <a:pt x="679" y="81"/>
                  </a:cubicBezTo>
                  <a:cubicBezTo>
                    <a:pt x="681" y="80"/>
                    <a:pt x="683" y="78"/>
                    <a:pt x="686" y="78"/>
                  </a:cubicBezTo>
                  <a:cubicBezTo>
                    <a:pt x="689" y="77"/>
                    <a:pt x="688" y="76"/>
                    <a:pt x="687" y="75"/>
                  </a:cubicBezTo>
                  <a:cubicBezTo>
                    <a:pt x="686" y="73"/>
                    <a:pt x="683" y="74"/>
                    <a:pt x="680" y="73"/>
                  </a:cubicBezTo>
                  <a:cubicBezTo>
                    <a:pt x="678" y="72"/>
                    <a:pt x="674" y="71"/>
                    <a:pt x="672" y="71"/>
                  </a:cubicBezTo>
                  <a:cubicBezTo>
                    <a:pt x="669" y="71"/>
                    <a:pt x="667" y="72"/>
                    <a:pt x="661" y="73"/>
                  </a:cubicBezTo>
                  <a:cubicBezTo>
                    <a:pt x="656" y="74"/>
                    <a:pt x="655" y="79"/>
                    <a:pt x="652" y="80"/>
                  </a:cubicBezTo>
                  <a:cubicBezTo>
                    <a:pt x="649" y="81"/>
                    <a:pt x="644" y="86"/>
                    <a:pt x="647" y="87"/>
                  </a:cubicBezTo>
                  <a:cubicBezTo>
                    <a:pt x="649" y="87"/>
                    <a:pt x="648" y="89"/>
                    <a:pt x="648" y="90"/>
                  </a:cubicBezTo>
                  <a:cubicBezTo>
                    <a:pt x="649" y="92"/>
                    <a:pt x="647" y="92"/>
                    <a:pt x="644" y="92"/>
                  </a:cubicBezTo>
                  <a:cubicBezTo>
                    <a:pt x="641" y="91"/>
                    <a:pt x="632" y="91"/>
                    <a:pt x="632" y="93"/>
                  </a:cubicBezTo>
                  <a:cubicBezTo>
                    <a:pt x="632" y="95"/>
                    <a:pt x="637" y="96"/>
                    <a:pt x="637" y="97"/>
                  </a:cubicBezTo>
                  <a:cubicBezTo>
                    <a:pt x="637" y="98"/>
                    <a:pt x="633" y="97"/>
                    <a:pt x="631" y="96"/>
                  </a:cubicBezTo>
                  <a:cubicBezTo>
                    <a:pt x="629" y="95"/>
                    <a:pt x="625" y="96"/>
                    <a:pt x="624" y="98"/>
                  </a:cubicBezTo>
                  <a:cubicBezTo>
                    <a:pt x="623" y="100"/>
                    <a:pt x="620" y="99"/>
                    <a:pt x="619" y="99"/>
                  </a:cubicBezTo>
                  <a:cubicBezTo>
                    <a:pt x="617" y="98"/>
                    <a:pt x="615" y="100"/>
                    <a:pt x="613" y="99"/>
                  </a:cubicBezTo>
                  <a:cubicBezTo>
                    <a:pt x="612" y="99"/>
                    <a:pt x="617" y="96"/>
                    <a:pt x="616" y="95"/>
                  </a:cubicBezTo>
                  <a:cubicBezTo>
                    <a:pt x="614" y="93"/>
                    <a:pt x="609" y="95"/>
                    <a:pt x="608" y="97"/>
                  </a:cubicBezTo>
                  <a:cubicBezTo>
                    <a:pt x="607" y="99"/>
                    <a:pt x="604" y="95"/>
                    <a:pt x="603" y="96"/>
                  </a:cubicBezTo>
                  <a:cubicBezTo>
                    <a:pt x="601" y="97"/>
                    <a:pt x="600" y="97"/>
                    <a:pt x="597" y="98"/>
                  </a:cubicBezTo>
                  <a:cubicBezTo>
                    <a:pt x="595" y="100"/>
                    <a:pt x="591" y="97"/>
                    <a:pt x="590" y="99"/>
                  </a:cubicBezTo>
                  <a:cubicBezTo>
                    <a:pt x="589" y="101"/>
                    <a:pt x="594" y="102"/>
                    <a:pt x="595" y="103"/>
                  </a:cubicBezTo>
                  <a:cubicBezTo>
                    <a:pt x="595" y="103"/>
                    <a:pt x="582" y="103"/>
                    <a:pt x="581" y="105"/>
                  </a:cubicBezTo>
                  <a:cubicBezTo>
                    <a:pt x="581" y="106"/>
                    <a:pt x="576" y="106"/>
                    <a:pt x="571" y="106"/>
                  </a:cubicBezTo>
                  <a:cubicBezTo>
                    <a:pt x="566" y="106"/>
                    <a:pt x="568" y="109"/>
                    <a:pt x="564" y="110"/>
                  </a:cubicBezTo>
                  <a:cubicBezTo>
                    <a:pt x="559" y="110"/>
                    <a:pt x="557" y="111"/>
                    <a:pt x="556" y="113"/>
                  </a:cubicBezTo>
                  <a:cubicBezTo>
                    <a:pt x="555" y="115"/>
                    <a:pt x="551" y="115"/>
                    <a:pt x="550" y="113"/>
                  </a:cubicBezTo>
                  <a:cubicBezTo>
                    <a:pt x="548" y="112"/>
                    <a:pt x="544" y="114"/>
                    <a:pt x="547" y="115"/>
                  </a:cubicBezTo>
                  <a:cubicBezTo>
                    <a:pt x="549" y="115"/>
                    <a:pt x="547" y="117"/>
                    <a:pt x="545" y="116"/>
                  </a:cubicBezTo>
                  <a:cubicBezTo>
                    <a:pt x="544" y="116"/>
                    <a:pt x="540" y="119"/>
                    <a:pt x="542" y="118"/>
                  </a:cubicBezTo>
                  <a:cubicBezTo>
                    <a:pt x="545" y="118"/>
                    <a:pt x="546" y="120"/>
                    <a:pt x="545" y="121"/>
                  </a:cubicBezTo>
                  <a:cubicBezTo>
                    <a:pt x="544" y="123"/>
                    <a:pt x="539" y="120"/>
                    <a:pt x="538" y="121"/>
                  </a:cubicBezTo>
                  <a:cubicBezTo>
                    <a:pt x="537" y="122"/>
                    <a:pt x="540" y="124"/>
                    <a:pt x="542" y="123"/>
                  </a:cubicBezTo>
                  <a:cubicBezTo>
                    <a:pt x="544" y="123"/>
                    <a:pt x="545" y="125"/>
                    <a:pt x="546" y="126"/>
                  </a:cubicBezTo>
                  <a:cubicBezTo>
                    <a:pt x="546" y="128"/>
                    <a:pt x="541" y="125"/>
                    <a:pt x="540" y="127"/>
                  </a:cubicBezTo>
                  <a:cubicBezTo>
                    <a:pt x="539" y="128"/>
                    <a:pt x="540" y="128"/>
                    <a:pt x="543" y="129"/>
                  </a:cubicBezTo>
                  <a:cubicBezTo>
                    <a:pt x="545" y="129"/>
                    <a:pt x="543" y="130"/>
                    <a:pt x="545" y="132"/>
                  </a:cubicBezTo>
                  <a:cubicBezTo>
                    <a:pt x="545" y="132"/>
                    <a:pt x="546" y="132"/>
                    <a:pt x="546" y="132"/>
                  </a:cubicBezTo>
                  <a:cubicBezTo>
                    <a:pt x="547" y="133"/>
                    <a:pt x="545" y="134"/>
                    <a:pt x="545" y="135"/>
                  </a:cubicBezTo>
                  <a:cubicBezTo>
                    <a:pt x="545" y="137"/>
                    <a:pt x="543" y="137"/>
                    <a:pt x="543" y="136"/>
                  </a:cubicBezTo>
                  <a:cubicBezTo>
                    <a:pt x="543" y="135"/>
                    <a:pt x="536" y="134"/>
                    <a:pt x="535" y="136"/>
                  </a:cubicBezTo>
                  <a:cubicBezTo>
                    <a:pt x="534" y="137"/>
                    <a:pt x="533" y="138"/>
                    <a:pt x="531" y="137"/>
                  </a:cubicBezTo>
                  <a:cubicBezTo>
                    <a:pt x="530" y="136"/>
                    <a:pt x="525" y="137"/>
                    <a:pt x="519" y="138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6" y="140"/>
                    <a:pt x="493" y="145"/>
                    <a:pt x="496" y="147"/>
                  </a:cubicBezTo>
                  <a:cubicBezTo>
                    <a:pt x="498" y="150"/>
                    <a:pt x="496" y="151"/>
                    <a:pt x="496" y="153"/>
                  </a:cubicBezTo>
                  <a:cubicBezTo>
                    <a:pt x="496" y="155"/>
                    <a:pt x="503" y="159"/>
                    <a:pt x="507" y="159"/>
                  </a:cubicBezTo>
                  <a:cubicBezTo>
                    <a:pt x="511" y="159"/>
                    <a:pt x="514" y="164"/>
                    <a:pt x="511" y="167"/>
                  </a:cubicBezTo>
                  <a:cubicBezTo>
                    <a:pt x="509" y="170"/>
                    <a:pt x="502" y="166"/>
                    <a:pt x="498" y="162"/>
                  </a:cubicBezTo>
                  <a:cubicBezTo>
                    <a:pt x="493" y="159"/>
                    <a:pt x="483" y="157"/>
                    <a:pt x="479" y="158"/>
                  </a:cubicBezTo>
                  <a:cubicBezTo>
                    <a:pt x="476" y="158"/>
                    <a:pt x="478" y="154"/>
                    <a:pt x="474" y="155"/>
                  </a:cubicBezTo>
                  <a:cubicBezTo>
                    <a:pt x="469" y="155"/>
                    <a:pt x="465" y="159"/>
                    <a:pt x="468" y="159"/>
                  </a:cubicBezTo>
                  <a:cubicBezTo>
                    <a:pt x="471" y="159"/>
                    <a:pt x="473" y="158"/>
                    <a:pt x="472" y="160"/>
                  </a:cubicBezTo>
                  <a:cubicBezTo>
                    <a:pt x="470" y="161"/>
                    <a:pt x="473" y="161"/>
                    <a:pt x="476" y="162"/>
                  </a:cubicBezTo>
                  <a:cubicBezTo>
                    <a:pt x="480" y="164"/>
                    <a:pt x="473" y="166"/>
                    <a:pt x="469" y="164"/>
                  </a:cubicBezTo>
                  <a:cubicBezTo>
                    <a:pt x="466" y="161"/>
                    <a:pt x="462" y="164"/>
                    <a:pt x="461" y="165"/>
                  </a:cubicBezTo>
                  <a:cubicBezTo>
                    <a:pt x="460" y="167"/>
                    <a:pt x="465" y="173"/>
                    <a:pt x="471" y="174"/>
                  </a:cubicBezTo>
                  <a:cubicBezTo>
                    <a:pt x="478" y="175"/>
                    <a:pt x="476" y="177"/>
                    <a:pt x="479" y="178"/>
                  </a:cubicBezTo>
                  <a:cubicBezTo>
                    <a:pt x="482" y="179"/>
                    <a:pt x="480" y="180"/>
                    <a:pt x="478" y="180"/>
                  </a:cubicBezTo>
                  <a:cubicBezTo>
                    <a:pt x="476" y="180"/>
                    <a:pt x="471" y="177"/>
                    <a:pt x="468" y="175"/>
                  </a:cubicBezTo>
                  <a:cubicBezTo>
                    <a:pt x="465" y="174"/>
                    <a:pt x="456" y="176"/>
                    <a:pt x="455" y="174"/>
                  </a:cubicBezTo>
                  <a:cubicBezTo>
                    <a:pt x="453" y="172"/>
                    <a:pt x="456" y="170"/>
                    <a:pt x="454" y="169"/>
                  </a:cubicBezTo>
                  <a:cubicBezTo>
                    <a:pt x="452" y="168"/>
                    <a:pt x="454" y="164"/>
                    <a:pt x="456" y="161"/>
                  </a:cubicBezTo>
                  <a:cubicBezTo>
                    <a:pt x="458" y="158"/>
                    <a:pt x="456" y="152"/>
                    <a:pt x="453" y="151"/>
                  </a:cubicBezTo>
                  <a:cubicBezTo>
                    <a:pt x="449" y="150"/>
                    <a:pt x="450" y="153"/>
                    <a:pt x="450" y="154"/>
                  </a:cubicBezTo>
                  <a:cubicBezTo>
                    <a:pt x="451" y="155"/>
                    <a:pt x="451" y="160"/>
                    <a:pt x="448" y="163"/>
                  </a:cubicBezTo>
                  <a:cubicBezTo>
                    <a:pt x="446" y="166"/>
                    <a:pt x="439" y="166"/>
                    <a:pt x="439" y="168"/>
                  </a:cubicBezTo>
                  <a:cubicBezTo>
                    <a:pt x="439" y="170"/>
                    <a:pt x="434" y="171"/>
                    <a:pt x="436" y="173"/>
                  </a:cubicBezTo>
                  <a:cubicBezTo>
                    <a:pt x="437" y="174"/>
                    <a:pt x="444" y="181"/>
                    <a:pt x="445" y="184"/>
                  </a:cubicBezTo>
                  <a:cubicBezTo>
                    <a:pt x="446" y="186"/>
                    <a:pt x="439" y="193"/>
                    <a:pt x="440" y="197"/>
                  </a:cubicBezTo>
                  <a:cubicBezTo>
                    <a:pt x="441" y="201"/>
                    <a:pt x="439" y="203"/>
                    <a:pt x="440" y="205"/>
                  </a:cubicBezTo>
                  <a:cubicBezTo>
                    <a:pt x="442" y="207"/>
                    <a:pt x="445" y="206"/>
                    <a:pt x="447" y="206"/>
                  </a:cubicBezTo>
                  <a:cubicBezTo>
                    <a:pt x="448" y="207"/>
                    <a:pt x="452" y="205"/>
                    <a:pt x="456" y="204"/>
                  </a:cubicBezTo>
                  <a:cubicBezTo>
                    <a:pt x="460" y="204"/>
                    <a:pt x="468" y="208"/>
                    <a:pt x="471" y="210"/>
                  </a:cubicBezTo>
                  <a:cubicBezTo>
                    <a:pt x="474" y="211"/>
                    <a:pt x="473" y="213"/>
                    <a:pt x="474" y="216"/>
                  </a:cubicBezTo>
                  <a:cubicBezTo>
                    <a:pt x="476" y="218"/>
                    <a:pt x="471" y="218"/>
                    <a:pt x="471" y="222"/>
                  </a:cubicBezTo>
                  <a:cubicBezTo>
                    <a:pt x="471" y="225"/>
                    <a:pt x="480" y="227"/>
                    <a:pt x="480" y="228"/>
                  </a:cubicBezTo>
                  <a:cubicBezTo>
                    <a:pt x="480" y="229"/>
                    <a:pt x="474" y="228"/>
                    <a:pt x="471" y="227"/>
                  </a:cubicBezTo>
                  <a:cubicBezTo>
                    <a:pt x="468" y="226"/>
                    <a:pt x="468" y="223"/>
                    <a:pt x="467" y="222"/>
                  </a:cubicBezTo>
                  <a:cubicBezTo>
                    <a:pt x="466" y="221"/>
                    <a:pt x="469" y="219"/>
                    <a:pt x="469" y="216"/>
                  </a:cubicBezTo>
                  <a:cubicBezTo>
                    <a:pt x="469" y="214"/>
                    <a:pt x="466" y="213"/>
                    <a:pt x="465" y="211"/>
                  </a:cubicBezTo>
                  <a:cubicBezTo>
                    <a:pt x="464" y="210"/>
                    <a:pt x="462" y="207"/>
                    <a:pt x="460" y="208"/>
                  </a:cubicBezTo>
                  <a:cubicBezTo>
                    <a:pt x="458" y="208"/>
                    <a:pt x="450" y="209"/>
                    <a:pt x="448" y="211"/>
                  </a:cubicBezTo>
                  <a:cubicBezTo>
                    <a:pt x="445" y="213"/>
                    <a:pt x="448" y="219"/>
                    <a:pt x="449" y="222"/>
                  </a:cubicBezTo>
                  <a:cubicBezTo>
                    <a:pt x="451" y="225"/>
                    <a:pt x="442" y="230"/>
                    <a:pt x="443" y="232"/>
                  </a:cubicBezTo>
                  <a:cubicBezTo>
                    <a:pt x="443" y="234"/>
                    <a:pt x="440" y="235"/>
                    <a:pt x="437" y="237"/>
                  </a:cubicBezTo>
                  <a:cubicBezTo>
                    <a:pt x="433" y="239"/>
                    <a:pt x="429" y="241"/>
                    <a:pt x="429" y="244"/>
                  </a:cubicBezTo>
                  <a:cubicBezTo>
                    <a:pt x="429" y="247"/>
                    <a:pt x="425" y="245"/>
                    <a:pt x="422" y="244"/>
                  </a:cubicBezTo>
                  <a:cubicBezTo>
                    <a:pt x="420" y="242"/>
                    <a:pt x="416" y="244"/>
                    <a:pt x="413" y="244"/>
                  </a:cubicBezTo>
                  <a:cubicBezTo>
                    <a:pt x="409" y="244"/>
                    <a:pt x="409" y="241"/>
                    <a:pt x="406" y="242"/>
                  </a:cubicBezTo>
                  <a:cubicBezTo>
                    <a:pt x="403" y="243"/>
                    <a:pt x="402" y="241"/>
                    <a:pt x="402" y="239"/>
                  </a:cubicBezTo>
                  <a:cubicBezTo>
                    <a:pt x="403" y="237"/>
                    <a:pt x="406" y="238"/>
                    <a:pt x="407" y="240"/>
                  </a:cubicBezTo>
                  <a:cubicBezTo>
                    <a:pt x="407" y="242"/>
                    <a:pt x="409" y="241"/>
                    <a:pt x="411" y="240"/>
                  </a:cubicBezTo>
                  <a:cubicBezTo>
                    <a:pt x="414" y="238"/>
                    <a:pt x="413" y="241"/>
                    <a:pt x="416" y="241"/>
                  </a:cubicBezTo>
                  <a:cubicBezTo>
                    <a:pt x="419" y="242"/>
                    <a:pt x="418" y="240"/>
                    <a:pt x="420" y="240"/>
                  </a:cubicBezTo>
                  <a:cubicBezTo>
                    <a:pt x="423" y="240"/>
                    <a:pt x="423" y="239"/>
                    <a:pt x="422" y="238"/>
                  </a:cubicBezTo>
                  <a:cubicBezTo>
                    <a:pt x="421" y="237"/>
                    <a:pt x="424" y="236"/>
                    <a:pt x="426" y="235"/>
                  </a:cubicBezTo>
                  <a:cubicBezTo>
                    <a:pt x="427" y="234"/>
                    <a:pt x="427" y="232"/>
                    <a:pt x="428" y="231"/>
                  </a:cubicBezTo>
                  <a:cubicBezTo>
                    <a:pt x="430" y="230"/>
                    <a:pt x="429" y="228"/>
                    <a:pt x="430" y="228"/>
                  </a:cubicBezTo>
                  <a:cubicBezTo>
                    <a:pt x="432" y="228"/>
                    <a:pt x="433" y="225"/>
                    <a:pt x="434" y="225"/>
                  </a:cubicBezTo>
                  <a:cubicBezTo>
                    <a:pt x="436" y="225"/>
                    <a:pt x="437" y="223"/>
                    <a:pt x="436" y="222"/>
                  </a:cubicBezTo>
                  <a:cubicBezTo>
                    <a:pt x="435" y="220"/>
                    <a:pt x="436" y="217"/>
                    <a:pt x="438" y="216"/>
                  </a:cubicBezTo>
                  <a:cubicBezTo>
                    <a:pt x="439" y="216"/>
                    <a:pt x="439" y="214"/>
                    <a:pt x="438" y="213"/>
                  </a:cubicBezTo>
                  <a:cubicBezTo>
                    <a:pt x="437" y="212"/>
                    <a:pt x="431" y="209"/>
                    <a:pt x="432" y="206"/>
                  </a:cubicBezTo>
                  <a:cubicBezTo>
                    <a:pt x="432" y="204"/>
                    <a:pt x="431" y="200"/>
                    <a:pt x="431" y="198"/>
                  </a:cubicBezTo>
                  <a:cubicBezTo>
                    <a:pt x="432" y="196"/>
                    <a:pt x="432" y="193"/>
                    <a:pt x="431" y="191"/>
                  </a:cubicBezTo>
                  <a:cubicBezTo>
                    <a:pt x="431" y="188"/>
                    <a:pt x="433" y="186"/>
                    <a:pt x="433" y="182"/>
                  </a:cubicBezTo>
                  <a:cubicBezTo>
                    <a:pt x="434" y="178"/>
                    <a:pt x="429" y="174"/>
                    <a:pt x="427" y="173"/>
                  </a:cubicBezTo>
                  <a:cubicBezTo>
                    <a:pt x="424" y="172"/>
                    <a:pt x="426" y="170"/>
                    <a:pt x="429" y="167"/>
                  </a:cubicBezTo>
                  <a:cubicBezTo>
                    <a:pt x="433" y="164"/>
                    <a:pt x="433" y="155"/>
                    <a:pt x="433" y="153"/>
                  </a:cubicBezTo>
                  <a:cubicBezTo>
                    <a:pt x="433" y="151"/>
                    <a:pt x="426" y="150"/>
                    <a:pt x="423" y="150"/>
                  </a:cubicBezTo>
                  <a:cubicBezTo>
                    <a:pt x="420" y="150"/>
                    <a:pt x="410" y="150"/>
                    <a:pt x="408" y="149"/>
                  </a:cubicBezTo>
                  <a:cubicBezTo>
                    <a:pt x="405" y="149"/>
                    <a:pt x="404" y="151"/>
                    <a:pt x="403" y="154"/>
                  </a:cubicBezTo>
                  <a:cubicBezTo>
                    <a:pt x="402" y="156"/>
                    <a:pt x="399" y="160"/>
                    <a:pt x="398" y="165"/>
                  </a:cubicBezTo>
                  <a:cubicBezTo>
                    <a:pt x="396" y="171"/>
                    <a:pt x="390" y="172"/>
                    <a:pt x="387" y="173"/>
                  </a:cubicBezTo>
                  <a:cubicBezTo>
                    <a:pt x="384" y="175"/>
                    <a:pt x="382" y="179"/>
                    <a:pt x="384" y="180"/>
                  </a:cubicBezTo>
                  <a:cubicBezTo>
                    <a:pt x="385" y="182"/>
                    <a:pt x="387" y="181"/>
                    <a:pt x="388" y="181"/>
                  </a:cubicBezTo>
                  <a:cubicBezTo>
                    <a:pt x="389" y="182"/>
                    <a:pt x="388" y="187"/>
                    <a:pt x="387" y="188"/>
                  </a:cubicBezTo>
                  <a:cubicBezTo>
                    <a:pt x="386" y="189"/>
                    <a:pt x="389" y="190"/>
                    <a:pt x="387" y="192"/>
                  </a:cubicBezTo>
                  <a:cubicBezTo>
                    <a:pt x="385" y="193"/>
                    <a:pt x="383" y="196"/>
                    <a:pt x="384" y="197"/>
                  </a:cubicBezTo>
                  <a:cubicBezTo>
                    <a:pt x="385" y="199"/>
                    <a:pt x="391" y="199"/>
                    <a:pt x="393" y="201"/>
                  </a:cubicBezTo>
                  <a:cubicBezTo>
                    <a:pt x="396" y="202"/>
                    <a:pt x="395" y="205"/>
                    <a:pt x="397" y="207"/>
                  </a:cubicBezTo>
                  <a:cubicBezTo>
                    <a:pt x="399" y="210"/>
                    <a:pt x="401" y="208"/>
                    <a:pt x="402" y="210"/>
                  </a:cubicBezTo>
                  <a:cubicBezTo>
                    <a:pt x="403" y="211"/>
                    <a:pt x="398" y="218"/>
                    <a:pt x="397" y="218"/>
                  </a:cubicBezTo>
                  <a:cubicBezTo>
                    <a:pt x="395" y="218"/>
                    <a:pt x="389" y="211"/>
                    <a:pt x="387" y="210"/>
                  </a:cubicBezTo>
                  <a:cubicBezTo>
                    <a:pt x="385" y="209"/>
                    <a:pt x="378" y="206"/>
                    <a:pt x="374" y="204"/>
                  </a:cubicBezTo>
                  <a:cubicBezTo>
                    <a:pt x="370" y="203"/>
                    <a:pt x="367" y="203"/>
                    <a:pt x="363" y="200"/>
                  </a:cubicBezTo>
                  <a:cubicBezTo>
                    <a:pt x="359" y="197"/>
                    <a:pt x="356" y="196"/>
                    <a:pt x="349" y="196"/>
                  </a:cubicBezTo>
                  <a:cubicBezTo>
                    <a:pt x="341" y="196"/>
                    <a:pt x="336" y="194"/>
                    <a:pt x="334" y="195"/>
                  </a:cubicBezTo>
                  <a:cubicBezTo>
                    <a:pt x="331" y="195"/>
                    <a:pt x="332" y="192"/>
                    <a:pt x="328" y="190"/>
                  </a:cubicBezTo>
                  <a:cubicBezTo>
                    <a:pt x="324" y="188"/>
                    <a:pt x="321" y="186"/>
                    <a:pt x="318" y="187"/>
                  </a:cubicBezTo>
                  <a:cubicBezTo>
                    <a:pt x="316" y="188"/>
                    <a:pt x="317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2" y="197"/>
                    <a:pt x="332" y="200"/>
                  </a:cubicBezTo>
                  <a:cubicBezTo>
                    <a:pt x="331" y="202"/>
                    <a:pt x="333" y="205"/>
                    <a:pt x="335" y="207"/>
                  </a:cubicBezTo>
                  <a:cubicBezTo>
                    <a:pt x="337" y="208"/>
                    <a:pt x="336" y="211"/>
                    <a:pt x="333" y="211"/>
                  </a:cubicBezTo>
                  <a:cubicBezTo>
                    <a:pt x="330" y="211"/>
                    <a:pt x="326" y="211"/>
                    <a:pt x="327" y="214"/>
                  </a:cubicBezTo>
                  <a:cubicBezTo>
                    <a:pt x="329" y="216"/>
                    <a:pt x="326" y="217"/>
                    <a:pt x="323" y="215"/>
                  </a:cubicBezTo>
                  <a:cubicBezTo>
                    <a:pt x="320" y="214"/>
                    <a:pt x="322" y="212"/>
                    <a:pt x="323" y="211"/>
                  </a:cubicBezTo>
                  <a:cubicBezTo>
                    <a:pt x="324" y="209"/>
                    <a:pt x="320" y="208"/>
                    <a:pt x="318" y="207"/>
                  </a:cubicBezTo>
                  <a:cubicBezTo>
                    <a:pt x="316" y="206"/>
                    <a:pt x="308" y="212"/>
                    <a:pt x="306" y="213"/>
                  </a:cubicBezTo>
                  <a:cubicBezTo>
                    <a:pt x="304" y="214"/>
                    <a:pt x="298" y="212"/>
                    <a:pt x="292" y="213"/>
                  </a:cubicBezTo>
                  <a:cubicBezTo>
                    <a:pt x="287" y="215"/>
                    <a:pt x="287" y="219"/>
                    <a:pt x="285" y="219"/>
                  </a:cubicBezTo>
                  <a:cubicBezTo>
                    <a:pt x="283" y="218"/>
                    <a:pt x="276" y="219"/>
                    <a:pt x="274" y="218"/>
                  </a:cubicBezTo>
                  <a:cubicBezTo>
                    <a:pt x="272" y="216"/>
                    <a:pt x="274" y="215"/>
                    <a:pt x="276" y="216"/>
                  </a:cubicBezTo>
                  <a:cubicBezTo>
                    <a:pt x="279" y="216"/>
                    <a:pt x="279" y="215"/>
                    <a:pt x="278" y="213"/>
                  </a:cubicBezTo>
                  <a:cubicBezTo>
                    <a:pt x="276" y="212"/>
                    <a:pt x="280" y="209"/>
                    <a:pt x="280" y="208"/>
                  </a:cubicBezTo>
                  <a:cubicBezTo>
                    <a:pt x="280" y="207"/>
                    <a:pt x="270" y="210"/>
                    <a:pt x="269" y="211"/>
                  </a:cubicBezTo>
                  <a:cubicBezTo>
                    <a:pt x="267" y="212"/>
                    <a:pt x="269" y="215"/>
                    <a:pt x="267" y="215"/>
                  </a:cubicBezTo>
                  <a:cubicBezTo>
                    <a:pt x="266" y="216"/>
                    <a:pt x="266" y="214"/>
                    <a:pt x="264" y="213"/>
                  </a:cubicBezTo>
                  <a:cubicBezTo>
                    <a:pt x="262" y="213"/>
                    <a:pt x="248" y="216"/>
                    <a:pt x="245" y="219"/>
                  </a:cubicBezTo>
                  <a:cubicBezTo>
                    <a:pt x="243" y="222"/>
                    <a:pt x="238" y="222"/>
                    <a:pt x="238" y="224"/>
                  </a:cubicBezTo>
                  <a:cubicBezTo>
                    <a:pt x="238" y="225"/>
                    <a:pt x="231" y="225"/>
                    <a:pt x="229" y="226"/>
                  </a:cubicBezTo>
                  <a:cubicBezTo>
                    <a:pt x="226" y="227"/>
                    <a:pt x="228" y="232"/>
                    <a:pt x="227" y="235"/>
                  </a:cubicBezTo>
                  <a:cubicBezTo>
                    <a:pt x="226" y="237"/>
                    <a:pt x="216" y="236"/>
                    <a:pt x="213" y="237"/>
                  </a:cubicBezTo>
                  <a:cubicBezTo>
                    <a:pt x="210" y="237"/>
                    <a:pt x="209" y="231"/>
                    <a:pt x="207" y="230"/>
                  </a:cubicBezTo>
                  <a:cubicBezTo>
                    <a:pt x="204" y="230"/>
                    <a:pt x="206" y="227"/>
                    <a:pt x="207" y="225"/>
                  </a:cubicBezTo>
                  <a:cubicBezTo>
                    <a:pt x="207" y="224"/>
                    <a:pt x="209" y="225"/>
                    <a:pt x="212" y="223"/>
                  </a:cubicBezTo>
                  <a:cubicBezTo>
                    <a:pt x="215" y="221"/>
                    <a:pt x="218" y="224"/>
                    <a:pt x="219" y="223"/>
                  </a:cubicBezTo>
                  <a:cubicBezTo>
                    <a:pt x="220" y="222"/>
                    <a:pt x="215" y="218"/>
                    <a:pt x="214" y="215"/>
                  </a:cubicBezTo>
                  <a:cubicBezTo>
                    <a:pt x="214" y="212"/>
                    <a:pt x="208" y="211"/>
                    <a:pt x="204" y="212"/>
                  </a:cubicBezTo>
                  <a:cubicBezTo>
                    <a:pt x="201" y="213"/>
                    <a:pt x="197" y="212"/>
                    <a:pt x="194" y="211"/>
                  </a:cubicBezTo>
                  <a:cubicBezTo>
                    <a:pt x="192" y="210"/>
                    <a:pt x="192" y="213"/>
                    <a:pt x="196" y="214"/>
                  </a:cubicBezTo>
                  <a:cubicBezTo>
                    <a:pt x="199" y="215"/>
                    <a:pt x="197" y="218"/>
                    <a:pt x="198" y="220"/>
                  </a:cubicBezTo>
                  <a:cubicBezTo>
                    <a:pt x="199" y="222"/>
                    <a:pt x="197" y="226"/>
                    <a:pt x="195" y="229"/>
                  </a:cubicBezTo>
                  <a:cubicBezTo>
                    <a:pt x="193" y="232"/>
                    <a:pt x="194" y="232"/>
                    <a:pt x="198" y="232"/>
                  </a:cubicBezTo>
                  <a:cubicBezTo>
                    <a:pt x="201" y="232"/>
                    <a:pt x="201" y="236"/>
                    <a:pt x="201" y="239"/>
                  </a:cubicBezTo>
                  <a:cubicBezTo>
                    <a:pt x="201" y="242"/>
                    <a:pt x="198" y="243"/>
                    <a:pt x="198" y="245"/>
                  </a:cubicBezTo>
                  <a:cubicBezTo>
                    <a:pt x="198" y="247"/>
                    <a:pt x="195" y="244"/>
                    <a:pt x="195" y="245"/>
                  </a:cubicBezTo>
                  <a:cubicBezTo>
                    <a:pt x="194" y="246"/>
                    <a:pt x="193" y="244"/>
                    <a:pt x="192" y="242"/>
                  </a:cubicBezTo>
                  <a:cubicBezTo>
                    <a:pt x="192" y="241"/>
                    <a:pt x="187" y="242"/>
                    <a:pt x="184" y="241"/>
                  </a:cubicBezTo>
                  <a:cubicBezTo>
                    <a:pt x="181" y="240"/>
                    <a:pt x="180" y="241"/>
                    <a:pt x="179" y="243"/>
                  </a:cubicBezTo>
                  <a:cubicBezTo>
                    <a:pt x="178" y="245"/>
                    <a:pt x="174" y="246"/>
                    <a:pt x="172" y="247"/>
                  </a:cubicBezTo>
                  <a:cubicBezTo>
                    <a:pt x="170" y="247"/>
                    <a:pt x="166" y="251"/>
                    <a:pt x="164" y="252"/>
                  </a:cubicBezTo>
                  <a:cubicBezTo>
                    <a:pt x="162" y="254"/>
                    <a:pt x="162" y="256"/>
                    <a:pt x="165" y="259"/>
                  </a:cubicBezTo>
                  <a:cubicBezTo>
                    <a:pt x="168" y="262"/>
                    <a:pt x="168" y="264"/>
                    <a:pt x="168" y="265"/>
                  </a:cubicBezTo>
                  <a:cubicBezTo>
                    <a:pt x="168" y="267"/>
                    <a:pt x="160" y="266"/>
                    <a:pt x="158" y="265"/>
                  </a:cubicBezTo>
                  <a:cubicBezTo>
                    <a:pt x="157" y="263"/>
                    <a:pt x="152" y="263"/>
                    <a:pt x="150" y="263"/>
                  </a:cubicBezTo>
                  <a:cubicBezTo>
                    <a:pt x="148" y="263"/>
                    <a:pt x="143" y="258"/>
                    <a:pt x="141" y="257"/>
                  </a:cubicBezTo>
                  <a:cubicBezTo>
                    <a:pt x="138" y="257"/>
                    <a:pt x="137" y="260"/>
                    <a:pt x="136" y="262"/>
                  </a:cubicBezTo>
                  <a:cubicBezTo>
                    <a:pt x="135" y="264"/>
                    <a:pt x="137" y="264"/>
                    <a:pt x="138" y="267"/>
                  </a:cubicBezTo>
                  <a:cubicBezTo>
                    <a:pt x="140" y="269"/>
                    <a:pt x="144" y="269"/>
                    <a:pt x="146" y="269"/>
                  </a:cubicBezTo>
                  <a:cubicBezTo>
                    <a:pt x="148" y="269"/>
                    <a:pt x="148" y="273"/>
                    <a:pt x="147" y="274"/>
                  </a:cubicBezTo>
                  <a:cubicBezTo>
                    <a:pt x="146" y="276"/>
                    <a:pt x="142" y="277"/>
                    <a:pt x="141" y="275"/>
                  </a:cubicBezTo>
                  <a:cubicBezTo>
                    <a:pt x="140" y="274"/>
                    <a:pt x="135" y="275"/>
                    <a:pt x="135" y="273"/>
                  </a:cubicBezTo>
                  <a:cubicBezTo>
                    <a:pt x="134" y="271"/>
                    <a:pt x="131" y="269"/>
                    <a:pt x="127" y="269"/>
                  </a:cubicBezTo>
                  <a:cubicBezTo>
                    <a:pt x="123" y="270"/>
                    <a:pt x="123" y="267"/>
                    <a:pt x="123" y="264"/>
                  </a:cubicBezTo>
                  <a:cubicBezTo>
                    <a:pt x="123" y="262"/>
                    <a:pt x="121" y="260"/>
                    <a:pt x="121" y="259"/>
                  </a:cubicBezTo>
                  <a:cubicBezTo>
                    <a:pt x="121" y="257"/>
                    <a:pt x="119" y="255"/>
                    <a:pt x="121" y="253"/>
                  </a:cubicBezTo>
                  <a:cubicBezTo>
                    <a:pt x="123" y="252"/>
                    <a:pt x="122" y="250"/>
                    <a:pt x="122" y="248"/>
                  </a:cubicBezTo>
                  <a:cubicBezTo>
                    <a:pt x="122" y="247"/>
                    <a:pt x="119" y="244"/>
                    <a:pt x="116" y="244"/>
                  </a:cubicBezTo>
                  <a:cubicBezTo>
                    <a:pt x="113" y="244"/>
                    <a:pt x="113" y="241"/>
                    <a:pt x="111" y="240"/>
                  </a:cubicBezTo>
                  <a:cubicBezTo>
                    <a:pt x="108" y="240"/>
                    <a:pt x="103" y="235"/>
                    <a:pt x="103" y="234"/>
                  </a:cubicBezTo>
                  <a:cubicBezTo>
                    <a:pt x="103" y="232"/>
                    <a:pt x="99" y="232"/>
                    <a:pt x="100" y="231"/>
                  </a:cubicBezTo>
                  <a:cubicBezTo>
                    <a:pt x="101" y="230"/>
                    <a:pt x="104" y="231"/>
                    <a:pt x="107" y="233"/>
                  </a:cubicBezTo>
                  <a:cubicBezTo>
                    <a:pt x="109" y="236"/>
                    <a:pt x="112" y="237"/>
                    <a:pt x="118" y="238"/>
                  </a:cubicBezTo>
                  <a:cubicBezTo>
                    <a:pt x="123" y="239"/>
                    <a:pt x="126" y="242"/>
                    <a:pt x="132" y="243"/>
                  </a:cubicBezTo>
                  <a:cubicBezTo>
                    <a:pt x="138" y="244"/>
                    <a:pt x="142" y="244"/>
                    <a:pt x="151" y="246"/>
                  </a:cubicBezTo>
                  <a:cubicBezTo>
                    <a:pt x="160" y="247"/>
                    <a:pt x="171" y="238"/>
                    <a:pt x="174" y="235"/>
                  </a:cubicBezTo>
                  <a:cubicBezTo>
                    <a:pt x="176" y="233"/>
                    <a:pt x="173" y="228"/>
                    <a:pt x="173" y="226"/>
                  </a:cubicBezTo>
                  <a:cubicBezTo>
                    <a:pt x="173" y="224"/>
                    <a:pt x="169" y="224"/>
                    <a:pt x="169" y="222"/>
                  </a:cubicBezTo>
                  <a:cubicBezTo>
                    <a:pt x="168" y="221"/>
                    <a:pt x="165" y="218"/>
                    <a:pt x="162" y="218"/>
                  </a:cubicBezTo>
                  <a:cubicBezTo>
                    <a:pt x="158" y="218"/>
                    <a:pt x="158" y="214"/>
                    <a:pt x="155" y="215"/>
                  </a:cubicBezTo>
                  <a:cubicBezTo>
                    <a:pt x="152" y="215"/>
                    <a:pt x="151" y="213"/>
                    <a:pt x="143" y="209"/>
                  </a:cubicBezTo>
                  <a:cubicBezTo>
                    <a:pt x="136" y="204"/>
                    <a:pt x="126" y="201"/>
                    <a:pt x="125" y="201"/>
                  </a:cubicBezTo>
                  <a:cubicBezTo>
                    <a:pt x="123" y="202"/>
                    <a:pt x="122" y="203"/>
                    <a:pt x="121" y="201"/>
                  </a:cubicBezTo>
                  <a:cubicBezTo>
                    <a:pt x="119" y="199"/>
                    <a:pt x="117" y="199"/>
                    <a:pt x="115" y="201"/>
                  </a:cubicBezTo>
                  <a:cubicBezTo>
                    <a:pt x="113" y="202"/>
                    <a:pt x="111" y="199"/>
                    <a:pt x="107" y="200"/>
                  </a:cubicBezTo>
                  <a:cubicBezTo>
                    <a:pt x="104" y="201"/>
                    <a:pt x="102" y="199"/>
                    <a:pt x="103" y="198"/>
                  </a:cubicBezTo>
                  <a:cubicBezTo>
                    <a:pt x="104" y="197"/>
                    <a:pt x="109" y="198"/>
                    <a:pt x="109" y="196"/>
                  </a:cubicBezTo>
                  <a:cubicBezTo>
                    <a:pt x="108" y="194"/>
                    <a:pt x="107" y="196"/>
                    <a:pt x="103" y="194"/>
                  </a:cubicBezTo>
                  <a:cubicBezTo>
                    <a:pt x="100" y="191"/>
                    <a:pt x="98" y="193"/>
                    <a:pt x="98" y="195"/>
                  </a:cubicBezTo>
                  <a:cubicBezTo>
                    <a:pt x="97" y="196"/>
                    <a:pt x="94" y="196"/>
                    <a:pt x="93" y="194"/>
                  </a:cubicBezTo>
                  <a:cubicBezTo>
                    <a:pt x="93" y="194"/>
                    <a:pt x="92" y="194"/>
                    <a:pt x="92" y="194"/>
                  </a:cubicBezTo>
                  <a:cubicBezTo>
                    <a:pt x="92" y="197"/>
                    <a:pt x="90" y="197"/>
                    <a:pt x="88" y="197"/>
                  </a:cubicBezTo>
                  <a:cubicBezTo>
                    <a:pt x="86" y="196"/>
                    <a:pt x="84" y="200"/>
                    <a:pt x="82" y="200"/>
                  </a:cubicBezTo>
                  <a:cubicBezTo>
                    <a:pt x="79" y="200"/>
                    <a:pt x="77" y="203"/>
                    <a:pt x="76" y="205"/>
                  </a:cubicBezTo>
                  <a:cubicBezTo>
                    <a:pt x="76" y="207"/>
                    <a:pt x="73" y="206"/>
                    <a:pt x="73" y="207"/>
                  </a:cubicBezTo>
                  <a:cubicBezTo>
                    <a:pt x="73" y="209"/>
                    <a:pt x="73" y="210"/>
                    <a:pt x="72" y="211"/>
                  </a:cubicBezTo>
                  <a:cubicBezTo>
                    <a:pt x="71" y="213"/>
                    <a:pt x="72" y="214"/>
                    <a:pt x="73" y="216"/>
                  </a:cubicBezTo>
                  <a:cubicBezTo>
                    <a:pt x="74" y="218"/>
                    <a:pt x="77" y="218"/>
                    <a:pt x="78" y="219"/>
                  </a:cubicBezTo>
                  <a:cubicBezTo>
                    <a:pt x="79" y="220"/>
                    <a:pt x="84" y="223"/>
                    <a:pt x="84" y="225"/>
                  </a:cubicBezTo>
                  <a:cubicBezTo>
                    <a:pt x="84" y="226"/>
                    <a:pt x="80" y="230"/>
                    <a:pt x="79" y="231"/>
                  </a:cubicBezTo>
                  <a:cubicBezTo>
                    <a:pt x="77" y="232"/>
                    <a:pt x="75" y="234"/>
                    <a:pt x="76" y="235"/>
                  </a:cubicBezTo>
                  <a:cubicBezTo>
                    <a:pt x="77" y="237"/>
                    <a:pt x="81" y="243"/>
                    <a:pt x="84" y="248"/>
                  </a:cubicBezTo>
                  <a:cubicBezTo>
                    <a:pt x="87" y="252"/>
                    <a:pt x="83" y="250"/>
                    <a:pt x="81" y="252"/>
                  </a:cubicBezTo>
                  <a:cubicBezTo>
                    <a:pt x="80" y="254"/>
                    <a:pt x="82" y="257"/>
                    <a:pt x="82" y="259"/>
                  </a:cubicBezTo>
                  <a:cubicBezTo>
                    <a:pt x="83" y="260"/>
                    <a:pt x="80" y="260"/>
                    <a:pt x="81" y="261"/>
                  </a:cubicBezTo>
                  <a:cubicBezTo>
                    <a:pt x="81" y="262"/>
                    <a:pt x="84" y="263"/>
                    <a:pt x="85" y="264"/>
                  </a:cubicBezTo>
                  <a:cubicBezTo>
                    <a:pt x="85" y="264"/>
                    <a:pt x="82" y="266"/>
                    <a:pt x="83" y="268"/>
                  </a:cubicBezTo>
                  <a:cubicBezTo>
                    <a:pt x="85" y="269"/>
                    <a:pt x="87" y="269"/>
                    <a:pt x="88" y="272"/>
                  </a:cubicBezTo>
                  <a:cubicBezTo>
                    <a:pt x="88" y="274"/>
                    <a:pt x="82" y="274"/>
                    <a:pt x="83" y="276"/>
                  </a:cubicBezTo>
                  <a:cubicBezTo>
                    <a:pt x="83" y="278"/>
                    <a:pt x="90" y="281"/>
                    <a:pt x="93" y="284"/>
                  </a:cubicBezTo>
                  <a:cubicBezTo>
                    <a:pt x="96" y="288"/>
                    <a:pt x="96" y="289"/>
                    <a:pt x="95" y="291"/>
                  </a:cubicBezTo>
                  <a:cubicBezTo>
                    <a:pt x="94" y="294"/>
                    <a:pt x="85" y="298"/>
                    <a:pt x="83" y="302"/>
                  </a:cubicBezTo>
                  <a:cubicBezTo>
                    <a:pt x="81" y="306"/>
                    <a:pt x="74" y="309"/>
                    <a:pt x="71" y="312"/>
                  </a:cubicBezTo>
                  <a:cubicBezTo>
                    <a:pt x="69" y="313"/>
                    <a:pt x="68" y="315"/>
                    <a:pt x="67" y="317"/>
                  </a:cubicBezTo>
                  <a:cubicBezTo>
                    <a:pt x="68" y="317"/>
                    <a:pt x="70" y="316"/>
                    <a:pt x="70" y="316"/>
                  </a:cubicBezTo>
                  <a:cubicBezTo>
                    <a:pt x="72" y="315"/>
                    <a:pt x="74" y="319"/>
                    <a:pt x="75" y="321"/>
                  </a:cubicBezTo>
                  <a:cubicBezTo>
                    <a:pt x="77" y="322"/>
                    <a:pt x="81" y="321"/>
                    <a:pt x="82" y="322"/>
                  </a:cubicBezTo>
                  <a:cubicBezTo>
                    <a:pt x="84" y="324"/>
                    <a:pt x="81" y="324"/>
                    <a:pt x="79" y="324"/>
                  </a:cubicBezTo>
                  <a:cubicBezTo>
                    <a:pt x="76" y="323"/>
                    <a:pt x="75" y="325"/>
                    <a:pt x="71" y="326"/>
                  </a:cubicBezTo>
                  <a:cubicBezTo>
                    <a:pt x="68" y="327"/>
                    <a:pt x="68" y="328"/>
                    <a:pt x="67" y="329"/>
                  </a:cubicBezTo>
                  <a:cubicBezTo>
                    <a:pt x="69" y="332"/>
                    <a:pt x="66" y="332"/>
                    <a:pt x="65" y="335"/>
                  </a:cubicBezTo>
                  <a:cubicBezTo>
                    <a:pt x="64" y="337"/>
                    <a:pt x="63" y="337"/>
                    <a:pt x="63" y="339"/>
                  </a:cubicBezTo>
                  <a:cubicBezTo>
                    <a:pt x="62" y="340"/>
                    <a:pt x="63" y="341"/>
                    <a:pt x="63" y="343"/>
                  </a:cubicBezTo>
                  <a:cubicBezTo>
                    <a:pt x="63" y="345"/>
                    <a:pt x="64" y="346"/>
                    <a:pt x="65" y="348"/>
                  </a:cubicBezTo>
                  <a:cubicBezTo>
                    <a:pt x="66" y="349"/>
                    <a:pt x="64" y="349"/>
                    <a:pt x="63" y="350"/>
                  </a:cubicBezTo>
                  <a:cubicBezTo>
                    <a:pt x="62" y="351"/>
                    <a:pt x="62" y="353"/>
                    <a:pt x="64" y="355"/>
                  </a:cubicBezTo>
                  <a:cubicBezTo>
                    <a:pt x="65" y="356"/>
                    <a:pt x="65" y="358"/>
                    <a:pt x="65" y="359"/>
                  </a:cubicBezTo>
                  <a:cubicBezTo>
                    <a:pt x="64" y="360"/>
                    <a:pt x="66" y="362"/>
                    <a:pt x="67" y="364"/>
                  </a:cubicBezTo>
                  <a:cubicBezTo>
                    <a:pt x="69" y="365"/>
                    <a:pt x="68" y="368"/>
                    <a:pt x="69" y="369"/>
                  </a:cubicBezTo>
                  <a:cubicBezTo>
                    <a:pt x="71" y="370"/>
                    <a:pt x="72" y="371"/>
                    <a:pt x="74" y="370"/>
                  </a:cubicBezTo>
                  <a:cubicBezTo>
                    <a:pt x="76" y="370"/>
                    <a:pt x="77" y="371"/>
                    <a:pt x="78" y="372"/>
                  </a:cubicBezTo>
                  <a:cubicBezTo>
                    <a:pt x="79" y="374"/>
                    <a:pt x="80" y="373"/>
                    <a:pt x="82" y="372"/>
                  </a:cubicBezTo>
                  <a:cubicBezTo>
                    <a:pt x="84" y="371"/>
                    <a:pt x="89" y="374"/>
                    <a:pt x="90" y="375"/>
                  </a:cubicBezTo>
                  <a:cubicBezTo>
                    <a:pt x="91" y="375"/>
                    <a:pt x="90" y="378"/>
                    <a:pt x="90" y="380"/>
                  </a:cubicBezTo>
                  <a:cubicBezTo>
                    <a:pt x="90" y="382"/>
                    <a:pt x="89" y="384"/>
                    <a:pt x="91" y="386"/>
                  </a:cubicBezTo>
                  <a:cubicBezTo>
                    <a:pt x="93" y="387"/>
                    <a:pt x="93" y="390"/>
                    <a:pt x="95" y="391"/>
                  </a:cubicBezTo>
                  <a:cubicBezTo>
                    <a:pt x="97" y="392"/>
                    <a:pt x="98" y="395"/>
                    <a:pt x="100" y="395"/>
                  </a:cubicBezTo>
                  <a:cubicBezTo>
                    <a:pt x="101" y="396"/>
                    <a:pt x="104" y="398"/>
                    <a:pt x="104" y="399"/>
                  </a:cubicBezTo>
                  <a:cubicBezTo>
                    <a:pt x="104" y="401"/>
                    <a:pt x="102" y="402"/>
                    <a:pt x="100" y="403"/>
                  </a:cubicBezTo>
                  <a:cubicBezTo>
                    <a:pt x="98" y="404"/>
                    <a:pt x="95" y="401"/>
                    <a:pt x="94" y="402"/>
                  </a:cubicBezTo>
                  <a:cubicBezTo>
                    <a:pt x="93" y="403"/>
                    <a:pt x="95" y="406"/>
                    <a:pt x="95" y="410"/>
                  </a:cubicBezTo>
                  <a:cubicBezTo>
                    <a:pt x="96" y="414"/>
                    <a:pt x="97" y="414"/>
                    <a:pt x="99" y="414"/>
                  </a:cubicBezTo>
                  <a:cubicBezTo>
                    <a:pt x="101" y="414"/>
                    <a:pt x="101" y="413"/>
                    <a:pt x="103" y="412"/>
                  </a:cubicBezTo>
                  <a:cubicBezTo>
                    <a:pt x="104" y="411"/>
                    <a:pt x="107" y="412"/>
                    <a:pt x="108" y="412"/>
                  </a:cubicBezTo>
                  <a:cubicBezTo>
                    <a:pt x="109" y="411"/>
                    <a:pt x="114" y="411"/>
                    <a:pt x="115" y="412"/>
                  </a:cubicBezTo>
                  <a:cubicBezTo>
                    <a:pt x="115" y="414"/>
                    <a:pt x="116" y="417"/>
                    <a:pt x="116" y="419"/>
                  </a:cubicBezTo>
                  <a:cubicBezTo>
                    <a:pt x="115" y="420"/>
                    <a:pt x="117" y="421"/>
                    <a:pt x="117" y="423"/>
                  </a:cubicBezTo>
                  <a:cubicBezTo>
                    <a:pt x="118" y="425"/>
                    <a:pt x="122" y="424"/>
                    <a:pt x="123" y="424"/>
                  </a:cubicBezTo>
                  <a:cubicBezTo>
                    <a:pt x="125" y="425"/>
                    <a:pt x="127" y="429"/>
                    <a:pt x="127" y="431"/>
                  </a:cubicBezTo>
                  <a:cubicBezTo>
                    <a:pt x="126" y="432"/>
                    <a:pt x="129" y="433"/>
                    <a:pt x="130" y="432"/>
                  </a:cubicBezTo>
                  <a:cubicBezTo>
                    <a:pt x="131" y="432"/>
                    <a:pt x="132" y="433"/>
                    <a:pt x="134" y="434"/>
                  </a:cubicBezTo>
                  <a:cubicBezTo>
                    <a:pt x="135" y="435"/>
                    <a:pt x="136" y="435"/>
                    <a:pt x="138" y="434"/>
                  </a:cubicBezTo>
                  <a:cubicBezTo>
                    <a:pt x="139" y="433"/>
                    <a:pt x="142" y="432"/>
                    <a:pt x="142" y="433"/>
                  </a:cubicBezTo>
                  <a:cubicBezTo>
                    <a:pt x="143" y="435"/>
                    <a:pt x="146" y="437"/>
                    <a:pt x="146" y="438"/>
                  </a:cubicBezTo>
                  <a:cubicBezTo>
                    <a:pt x="146" y="438"/>
                    <a:pt x="150" y="438"/>
                    <a:pt x="153" y="439"/>
                  </a:cubicBezTo>
                  <a:cubicBezTo>
                    <a:pt x="155" y="440"/>
                    <a:pt x="157" y="439"/>
                    <a:pt x="159" y="441"/>
                  </a:cubicBezTo>
                  <a:cubicBezTo>
                    <a:pt x="162" y="442"/>
                    <a:pt x="164" y="442"/>
                    <a:pt x="164" y="443"/>
                  </a:cubicBezTo>
                  <a:cubicBezTo>
                    <a:pt x="164" y="445"/>
                    <a:pt x="162" y="446"/>
                    <a:pt x="162" y="447"/>
                  </a:cubicBezTo>
                  <a:cubicBezTo>
                    <a:pt x="162" y="447"/>
                    <a:pt x="164" y="448"/>
                    <a:pt x="164" y="449"/>
                  </a:cubicBezTo>
                  <a:cubicBezTo>
                    <a:pt x="164" y="450"/>
                    <a:pt x="161" y="450"/>
                    <a:pt x="161" y="451"/>
                  </a:cubicBezTo>
                  <a:cubicBezTo>
                    <a:pt x="160" y="452"/>
                    <a:pt x="162" y="453"/>
                    <a:pt x="163" y="454"/>
                  </a:cubicBezTo>
                  <a:cubicBezTo>
                    <a:pt x="163" y="455"/>
                    <a:pt x="161" y="458"/>
                    <a:pt x="161" y="459"/>
                  </a:cubicBezTo>
                  <a:cubicBezTo>
                    <a:pt x="161" y="460"/>
                    <a:pt x="156" y="459"/>
                    <a:pt x="155" y="459"/>
                  </a:cubicBezTo>
                  <a:cubicBezTo>
                    <a:pt x="153" y="459"/>
                    <a:pt x="150" y="463"/>
                    <a:pt x="148" y="463"/>
                  </a:cubicBezTo>
                  <a:cubicBezTo>
                    <a:pt x="147" y="463"/>
                    <a:pt x="148" y="465"/>
                    <a:pt x="148" y="467"/>
                  </a:cubicBezTo>
                  <a:cubicBezTo>
                    <a:pt x="152" y="466"/>
                    <a:pt x="156" y="466"/>
                    <a:pt x="156" y="467"/>
                  </a:cubicBezTo>
                  <a:cubicBezTo>
                    <a:pt x="157" y="468"/>
                    <a:pt x="148" y="472"/>
                    <a:pt x="146" y="472"/>
                  </a:cubicBezTo>
                  <a:cubicBezTo>
                    <a:pt x="145" y="473"/>
                    <a:pt x="150" y="476"/>
                    <a:pt x="149" y="477"/>
                  </a:cubicBezTo>
                  <a:cubicBezTo>
                    <a:pt x="149" y="478"/>
                    <a:pt x="144" y="479"/>
                    <a:pt x="145" y="482"/>
                  </a:cubicBezTo>
                  <a:cubicBezTo>
                    <a:pt x="145" y="484"/>
                    <a:pt x="143" y="485"/>
                    <a:pt x="140" y="485"/>
                  </a:cubicBezTo>
                  <a:cubicBezTo>
                    <a:pt x="138" y="485"/>
                    <a:pt x="137" y="487"/>
                    <a:pt x="138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50" y="493"/>
                    <a:pt x="155" y="498"/>
                    <a:pt x="159" y="503"/>
                  </a:cubicBezTo>
                  <a:cubicBezTo>
                    <a:pt x="160" y="504"/>
                    <a:pt x="161" y="504"/>
                    <a:pt x="161" y="505"/>
                  </a:cubicBezTo>
                  <a:cubicBezTo>
                    <a:pt x="163" y="504"/>
                    <a:pt x="164" y="503"/>
                    <a:pt x="164" y="503"/>
                  </a:cubicBezTo>
                  <a:cubicBezTo>
                    <a:pt x="167" y="503"/>
                    <a:pt x="172" y="504"/>
                    <a:pt x="174" y="506"/>
                  </a:cubicBezTo>
                  <a:cubicBezTo>
                    <a:pt x="177" y="508"/>
                    <a:pt x="186" y="506"/>
                    <a:pt x="187" y="507"/>
                  </a:cubicBezTo>
                  <a:cubicBezTo>
                    <a:pt x="188" y="508"/>
                    <a:pt x="190" y="510"/>
                    <a:pt x="192" y="510"/>
                  </a:cubicBezTo>
                  <a:cubicBezTo>
                    <a:pt x="193" y="510"/>
                    <a:pt x="195" y="514"/>
                    <a:pt x="197" y="513"/>
                  </a:cubicBezTo>
                  <a:cubicBezTo>
                    <a:pt x="198" y="512"/>
                    <a:pt x="203" y="512"/>
                    <a:pt x="205" y="512"/>
                  </a:cubicBezTo>
                  <a:cubicBezTo>
                    <a:pt x="206" y="512"/>
                    <a:pt x="206" y="513"/>
                    <a:pt x="208" y="513"/>
                  </a:cubicBezTo>
                  <a:cubicBezTo>
                    <a:pt x="209" y="513"/>
                    <a:pt x="209" y="518"/>
                    <a:pt x="210" y="518"/>
                  </a:cubicBezTo>
                  <a:cubicBezTo>
                    <a:pt x="211" y="517"/>
                    <a:pt x="215" y="521"/>
                    <a:pt x="218" y="521"/>
                  </a:cubicBezTo>
                  <a:cubicBezTo>
                    <a:pt x="220" y="522"/>
                    <a:pt x="223" y="526"/>
                    <a:pt x="224" y="526"/>
                  </a:cubicBezTo>
                  <a:cubicBezTo>
                    <a:pt x="225" y="525"/>
                    <a:pt x="227" y="527"/>
                    <a:pt x="227" y="526"/>
                  </a:cubicBezTo>
                  <a:cubicBezTo>
                    <a:pt x="228" y="524"/>
                    <a:pt x="231" y="525"/>
                    <a:pt x="232" y="522"/>
                  </a:cubicBezTo>
                  <a:cubicBezTo>
                    <a:pt x="228" y="516"/>
                    <a:pt x="223" y="510"/>
                    <a:pt x="223" y="508"/>
                  </a:cubicBezTo>
                  <a:cubicBezTo>
                    <a:pt x="223" y="504"/>
                    <a:pt x="225" y="501"/>
                    <a:pt x="220" y="497"/>
                  </a:cubicBezTo>
                  <a:cubicBezTo>
                    <a:pt x="215" y="493"/>
                    <a:pt x="221" y="490"/>
                    <a:pt x="224" y="485"/>
                  </a:cubicBezTo>
                  <a:cubicBezTo>
                    <a:pt x="227" y="481"/>
                    <a:pt x="234" y="479"/>
                    <a:pt x="238" y="476"/>
                  </a:cubicBezTo>
                  <a:cubicBezTo>
                    <a:pt x="238" y="476"/>
                    <a:pt x="237" y="475"/>
                    <a:pt x="236" y="475"/>
                  </a:cubicBezTo>
                  <a:cubicBezTo>
                    <a:pt x="233" y="473"/>
                    <a:pt x="232" y="472"/>
                    <a:pt x="234" y="471"/>
                  </a:cubicBezTo>
                  <a:cubicBezTo>
                    <a:pt x="237" y="471"/>
                    <a:pt x="235" y="469"/>
                    <a:pt x="233" y="466"/>
                  </a:cubicBezTo>
                  <a:cubicBezTo>
                    <a:pt x="230" y="464"/>
                    <a:pt x="229" y="461"/>
                    <a:pt x="228" y="461"/>
                  </a:cubicBezTo>
                  <a:cubicBezTo>
                    <a:pt x="227" y="461"/>
                    <a:pt x="224" y="460"/>
                    <a:pt x="222" y="461"/>
                  </a:cubicBezTo>
                  <a:cubicBezTo>
                    <a:pt x="220" y="462"/>
                    <a:pt x="220" y="459"/>
                    <a:pt x="221" y="457"/>
                  </a:cubicBezTo>
                  <a:cubicBezTo>
                    <a:pt x="221" y="454"/>
                    <a:pt x="217" y="455"/>
                    <a:pt x="216" y="454"/>
                  </a:cubicBezTo>
                  <a:cubicBezTo>
                    <a:pt x="216" y="452"/>
                    <a:pt x="217" y="449"/>
                    <a:pt x="218" y="449"/>
                  </a:cubicBezTo>
                  <a:cubicBezTo>
                    <a:pt x="219" y="448"/>
                    <a:pt x="221" y="447"/>
                    <a:pt x="221" y="446"/>
                  </a:cubicBezTo>
                  <a:cubicBezTo>
                    <a:pt x="221" y="445"/>
                    <a:pt x="217" y="445"/>
                    <a:pt x="218" y="442"/>
                  </a:cubicBezTo>
                  <a:cubicBezTo>
                    <a:pt x="220" y="440"/>
                    <a:pt x="223" y="440"/>
                    <a:pt x="223" y="437"/>
                  </a:cubicBezTo>
                  <a:cubicBezTo>
                    <a:pt x="223" y="435"/>
                    <a:pt x="225" y="432"/>
                    <a:pt x="227" y="434"/>
                  </a:cubicBezTo>
                  <a:cubicBezTo>
                    <a:pt x="230" y="436"/>
                    <a:pt x="231" y="441"/>
                    <a:pt x="234" y="440"/>
                  </a:cubicBezTo>
                  <a:cubicBezTo>
                    <a:pt x="237" y="439"/>
                    <a:pt x="235" y="436"/>
                    <a:pt x="234" y="435"/>
                  </a:cubicBezTo>
                  <a:cubicBezTo>
                    <a:pt x="234" y="433"/>
                    <a:pt x="233" y="431"/>
                    <a:pt x="237" y="430"/>
                  </a:cubicBezTo>
                  <a:cubicBezTo>
                    <a:pt x="240" y="430"/>
                    <a:pt x="238" y="426"/>
                    <a:pt x="241" y="426"/>
                  </a:cubicBezTo>
                  <a:cubicBezTo>
                    <a:pt x="243" y="426"/>
                    <a:pt x="248" y="423"/>
                    <a:pt x="249" y="422"/>
                  </a:cubicBezTo>
                  <a:cubicBezTo>
                    <a:pt x="251" y="422"/>
                    <a:pt x="254" y="420"/>
                    <a:pt x="255" y="421"/>
                  </a:cubicBezTo>
                  <a:cubicBezTo>
                    <a:pt x="257" y="421"/>
                    <a:pt x="259" y="423"/>
                    <a:pt x="260" y="421"/>
                  </a:cubicBezTo>
                  <a:cubicBezTo>
                    <a:pt x="261" y="418"/>
                    <a:pt x="265" y="419"/>
                    <a:pt x="265" y="421"/>
                  </a:cubicBezTo>
                  <a:cubicBezTo>
                    <a:pt x="266" y="422"/>
                    <a:pt x="273" y="422"/>
                    <a:pt x="275" y="424"/>
                  </a:cubicBezTo>
                  <a:cubicBezTo>
                    <a:pt x="277" y="425"/>
                    <a:pt x="281" y="428"/>
                    <a:pt x="281" y="429"/>
                  </a:cubicBezTo>
                  <a:cubicBezTo>
                    <a:pt x="281" y="431"/>
                    <a:pt x="284" y="433"/>
                    <a:pt x="284" y="430"/>
                  </a:cubicBezTo>
                  <a:cubicBezTo>
                    <a:pt x="284" y="428"/>
                    <a:pt x="285" y="429"/>
                    <a:pt x="288" y="430"/>
                  </a:cubicBezTo>
                  <a:cubicBezTo>
                    <a:pt x="291" y="432"/>
                    <a:pt x="295" y="431"/>
                    <a:pt x="296" y="430"/>
                  </a:cubicBezTo>
                  <a:cubicBezTo>
                    <a:pt x="296" y="428"/>
                    <a:pt x="302" y="426"/>
                    <a:pt x="304" y="427"/>
                  </a:cubicBezTo>
                  <a:cubicBezTo>
                    <a:pt x="305" y="429"/>
                    <a:pt x="306" y="430"/>
                    <a:pt x="308" y="427"/>
                  </a:cubicBezTo>
                  <a:cubicBezTo>
                    <a:pt x="310" y="425"/>
                    <a:pt x="315" y="426"/>
                    <a:pt x="316" y="428"/>
                  </a:cubicBezTo>
                  <a:cubicBezTo>
                    <a:pt x="317" y="430"/>
                    <a:pt x="319" y="430"/>
                    <a:pt x="321" y="430"/>
                  </a:cubicBezTo>
                  <a:cubicBezTo>
                    <a:pt x="324" y="430"/>
                    <a:pt x="324" y="434"/>
                    <a:pt x="325" y="433"/>
                  </a:cubicBezTo>
                  <a:cubicBezTo>
                    <a:pt x="327" y="432"/>
                    <a:pt x="326" y="429"/>
                    <a:pt x="328" y="429"/>
                  </a:cubicBezTo>
                  <a:cubicBezTo>
                    <a:pt x="330" y="429"/>
                    <a:pt x="331" y="431"/>
                    <a:pt x="334" y="431"/>
                  </a:cubicBezTo>
                  <a:cubicBezTo>
                    <a:pt x="337" y="431"/>
                    <a:pt x="339" y="431"/>
                    <a:pt x="339" y="429"/>
                  </a:cubicBezTo>
                  <a:cubicBezTo>
                    <a:pt x="339" y="426"/>
                    <a:pt x="339" y="423"/>
                    <a:pt x="337" y="423"/>
                  </a:cubicBezTo>
                  <a:cubicBezTo>
                    <a:pt x="335" y="423"/>
                    <a:pt x="334" y="421"/>
                    <a:pt x="331" y="421"/>
                  </a:cubicBezTo>
                  <a:cubicBezTo>
                    <a:pt x="329" y="421"/>
                    <a:pt x="327" y="417"/>
                    <a:pt x="329" y="417"/>
                  </a:cubicBezTo>
                  <a:cubicBezTo>
                    <a:pt x="331" y="416"/>
                    <a:pt x="335" y="414"/>
                    <a:pt x="334" y="412"/>
                  </a:cubicBezTo>
                  <a:cubicBezTo>
                    <a:pt x="334" y="411"/>
                    <a:pt x="333" y="407"/>
                    <a:pt x="336" y="407"/>
                  </a:cubicBezTo>
                  <a:cubicBezTo>
                    <a:pt x="339" y="406"/>
                    <a:pt x="345" y="406"/>
                    <a:pt x="344" y="405"/>
                  </a:cubicBezTo>
                  <a:cubicBezTo>
                    <a:pt x="344" y="404"/>
                    <a:pt x="338" y="404"/>
                    <a:pt x="337" y="402"/>
                  </a:cubicBezTo>
                  <a:cubicBezTo>
                    <a:pt x="336" y="400"/>
                    <a:pt x="336" y="396"/>
                    <a:pt x="337" y="395"/>
                  </a:cubicBezTo>
                  <a:cubicBezTo>
                    <a:pt x="338" y="394"/>
                    <a:pt x="341" y="395"/>
                    <a:pt x="344" y="395"/>
                  </a:cubicBezTo>
                  <a:cubicBezTo>
                    <a:pt x="346" y="394"/>
                    <a:pt x="350" y="396"/>
                    <a:pt x="353" y="394"/>
                  </a:cubicBezTo>
                  <a:cubicBezTo>
                    <a:pt x="356" y="391"/>
                    <a:pt x="362" y="391"/>
                    <a:pt x="365" y="391"/>
                  </a:cubicBezTo>
                  <a:cubicBezTo>
                    <a:pt x="369" y="391"/>
                    <a:pt x="371" y="389"/>
                    <a:pt x="374" y="389"/>
                  </a:cubicBezTo>
                  <a:cubicBezTo>
                    <a:pt x="376" y="388"/>
                    <a:pt x="383" y="387"/>
                    <a:pt x="385" y="386"/>
                  </a:cubicBezTo>
                  <a:cubicBezTo>
                    <a:pt x="387" y="386"/>
                    <a:pt x="396" y="384"/>
                    <a:pt x="397" y="383"/>
                  </a:cubicBezTo>
                  <a:cubicBezTo>
                    <a:pt x="397" y="381"/>
                    <a:pt x="405" y="379"/>
                    <a:pt x="407" y="380"/>
                  </a:cubicBezTo>
                  <a:cubicBezTo>
                    <a:pt x="409" y="381"/>
                    <a:pt x="411" y="382"/>
                    <a:pt x="413" y="381"/>
                  </a:cubicBezTo>
                  <a:cubicBezTo>
                    <a:pt x="415" y="380"/>
                    <a:pt x="418" y="382"/>
                    <a:pt x="418" y="384"/>
                  </a:cubicBezTo>
                  <a:cubicBezTo>
                    <a:pt x="418" y="386"/>
                    <a:pt x="420" y="388"/>
                    <a:pt x="420" y="390"/>
                  </a:cubicBezTo>
                  <a:cubicBezTo>
                    <a:pt x="419" y="392"/>
                    <a:pt x="418" y="392"/>
                    <a:pt x="419" y="393"/>
                  </a:cubicBezTo>
                  <a:cubicBezTo>
                    <a:pt x="420" y="395"/>
                    <a:pt x="425" y="394"/>
                    <a:pt x="426" y="392"/>
                  </a:cubicBezTo>
                  <a:cubicBezTo>
                    <a:pt x="427" y="391"/>
                    <a:pt x="429" y="393"/>
                    <a:pt x="429" y="394"/>
                  </a:cubicBezTo>
                  <a:cubicBezTo>
                    <a:pt x="429" y="395"/>
                    <a:pt x="431" y="396"/>
                    <a:pt x="431" y="395"/>
                  </a:cubicBezTo>
                  <a:cubicBezTo>
                    <a:pt x="431" y="393"/>
                    <a:pt x="434" y="394"/>
                    <a:pt x="435" y="395"/>
                  </a:cubicBezTo>
                  <a:cubicBezTo>
                    <a:pt x="436" y="396"/>
                    <a:pt x="439" y="394"/>
                    <a:pt x="439" y="396"/>
                  </a:cubicBezTo>
                  <a:cubicBezTo>
                    <a:pt x="439" y="398"/>
                    <a:pt x="434" y="399"/>
                    <a:pt x="436" y="401"/>
                  </a:cubicBezTo>
                  <a:cubicBezTo>
                    <a:pt x="439" y="403"/>
                    <a:pt x="440" y="399"/>
                    <a:pt x="443" y="399"/>
                  </a:cubicBezTo>
                  <a:cubicBezTo>
                    <a:pt x="445" y="400"/>
                    <a:pt x="449" y="396"/>
                    <a:pt x="451" y="396"/>
                  </a:cubicBezTo>
                  <a:cubicBezTo>
                    <a:pt x="454" y="395"/>
                    <a:pt x="456" y="393"/>
                    <a:pt x="459" y="392"/>
                  </a:cubicBezTo>
                  <a:cubicBezTo>
                    <a:pt x="461" y="391"/>
                    <a:pt x="465" y="391"/>
                    <a:pt x="464" y="392"/>
                  </a:cubicBezTo>
                  <a:cubicBezTo>
                    <a:pt x="463" y="394"/>
                    <a:pt x="461" y="396"/>
                    <a:pt x="466" y="398"/>
                  </a:cubicBezTo>
                  <a:cubicBezTo>
                    <a:pt x="472" y="400"/>
                    <a:pt x="478" y="411"/>
                    <a:pt x="481" y="416"/>
                  </a:cubicBezTo>
                  <a:cubicBezTo>
                    <a:pt x="484" y="421"/>
                    <a:pt x="488" y="430"/>
                    <a:pt x="489" y="430"/>
                  </a:cubicBezTo>
                  <a:cubicBezTo>
                    <a:pt x="491" y="430"/>
                    <a:pt x="492" y="426"/>
                    <a:pt x="494" y="425"/>
                  </a:cubicBezTo>
                  <a:cubicBezTo>
                    <a:pt x="496" y="425"/>
                    <a:pt x="498" y="429"/>
                    <a:pt x="500" y="430"/>
                  </a:cubicBezTo>
                  <a:cubicBezTo>
                    <a:pt x="503" y="430"/>
                    <a:pt x="506" y="432"/>
                    <a:pt x="508" y="431"/>
                  </a:cubicBezTo>
                  <a:cubicBezTo>
                    <a:pt x="510" y="430"/>
                    <a:pt x="515" y="428"/>
                    <a:pt x="516" y="429"/>
                  </a:cubicBezTo>
                  <a:cubicBezTo>
                    <a:pt x="518" y="429"/>
                    <a:pt x="520" y="429"/>
                    <a:pt x="521" y="433"/>
                  </a:cubicBezTo>
                  <a:cubicBezTo>
                    <a:pt x="523" y="436"/>
                    <a:pt x="525" y="437"/>
                    <a:pt x="526" y="437"/>
                  </a:cubicBezTo>
                  <a:cubicBezTo>
                    <a:pt x="528" y="437"/>
                    <a:pt x="528" y="439"/>
                    <a:pt x="528" y="440"/>
                  </a:cubicBezTo>
                  <a:cubicBezTo>
                    <a:pt x="528" y="441"/>
                    <a:pt x="531" y="443"/>
                    <a:pt x="532" y="443"/>
                  </a:cubicBezTo>
                  <a:cubicBezTo>
                    <a:pt x="534" y="443"/>
                    <a:pt x="537" y="443"/>
                    <a:pt x="539" y="442"/>
                  </a:cubicBezTo>
                  <a:cubicBezTo>
                    <a:pt x="540" y="441"/>
                    <a:pt x="541" y="441"/>
                    <a:pt x="541" y="442"/>
                  </a:cubicBezTo>
                  <a:cubicBezTo>
                    <a:pt x="542" y="444"/>
                    <a:pt x="544" y="447"/>
                    <a:pt x="545" y="447"/>
                  </a:cubicBezTo>
                  <a:cubicBezTo>
                    <a:pt x="547" y="447"/>
                    <a:pt x="549" y="448"/>
                    <a:pt x="550" y="447"/>
                  </a:cubicBezTo>
                  <a:cubicBezTo>
                    <a:pt x="550" y="445"/>
                    <a:pt x="554" y="445"/>
                    <a:pt x="555" y="444"/>
                  </a:cubicBezTo>
                  <a:cubicBezTo>
                    <a:pt x="557" y="444"/>
                    <a:pt x="562" y="443"/>
                    <a:pt x="563" y="441"/>
                  </a:cubicBezTo>
                  <a:cubicBezTo>
                    <a:pt x="564" y="439"/>
                    <a:pt x="568" y="439"/>
                    <a:pt x="569" y="438"/>
                  </a:cubicBezTo>
                  <a:cubicBezTo>
                    <a:pt x="570" y="436"/>
                    <a:pt x="573" y="435"/>
                    <a:pt x="574" y="434"/>
                  </a:cubicBezTo>
                  <a:cubicBezTo>
                    <a:pt x="575" y="433"/>
                    <a:pt x="579" y="433"/>
                    <a:pt x="579" y="432"/>
                  </a:cubicBezTo>
                  <a:cubicBezTo>
                    <a:pt x="580" y="430"/>
                    <a:pt x="583" y="430"/>
                    <a:pt x="585" y="431"/>
                  </a:cubicBezTo>
                  <a:cubicBezTo>
                    <a:pt x="587" y="431"/>
                    <a:pt x="595" y="433"/>
                    <a:pt x="596" y="433"/>
                  </a:cubicBezTo>
                  <a:cubicBezTo>
                    <a:pt x="598" y="432"/>
                    <a:pt x="598" y="437"/>
                    <a:pt x="599" y="437"/>
                  </a:cubicBezTo>
                  <a:cubicBezTo>
                    <a:pt x="600" y="437"/>
                    <a:pt x="604" y="441"/>
                    <a:pt x="606" y="440"/>
                  </a:cubicBezTo>
                  <a:cubicBezTo>
                    <a:pt x="607" y="439"/>
                    <a:pt x="610" y="438"/>
                    <a:pt x="612" y="439"/>
                  </a:cubicBezTo>
                  <a:cubicBezTo>
                    <a:pt x="614" y="441"/>
                    <a:pt x="617" y="443"/>
                    <a:pt x="618" y="441"/>
                  </a:cubicBezTo>
                  <a:cubicBezTo>
                    <a:pt x="619" y="439"/>
                    <a:pt x="624" y="439"/>
                    <a:pt x="624" y="438"/>
                  </a:cubicBezTo>
                  <a:cubicBezTo>
                    <a:pt x="625" y="437"/>
                    <a:pt x="626" y="434"/>
                    <a:pt x="625" y="433"/>
                  </a:cubicBezTo>
                  <a:cubicBezTo>
                    <a:pt x="623" y="432"/>
                    <a:pt x="622" y="428"/>
                    <a:pt x="622" y="426"/>
                  </a:cubicBezTo>
                  <a:cubicBezTo>
                    <a:pt x="621" y="424"/>
                    <a:pt x="625" y="424"/>
                    <a:pt x="625" y="422"/>
                  </a:cubicBezTo>
                  <a:cubicBezTo>
                    <a:pt x="626" y="420"/>
                    <a:pt x="628" y="420"/>
                    <a:pt x="629" y="419"/>
                  </a:cubicBezTo>
                  <a:cubicBezTo>
                    <a:pt x="630" y="418"/>
                    <a:pt x="631" y="416"/>
                    <a:pt x="632" y="417"/>
                  </a:cubicBezTo>
                  <a:cubicBezTo>
                    <a:pt x="634" y="417"/>
                    <a:pt x="637" y="418"/>
                    <a:pt x="638" y="419"/>
                  </a:cubicBezTo>
                  <a:cubicBezTo>
                    <a:pt x="639" y="420"/>
                    <a:pt x="642" y="420"/>
                    <a:pt x="643" y="420"/>
                  </a:cubicBezTo>
                  <a:cubicBezTo>
                    <a:pt x="645" y="420"/>
                    <a:pt x="647" y="422"/>
                    <a:pt x="649" y="423"/>
                  </a:cubicBezTo>
                  <a:cubicBezTo>
                    <a:pt x="651" y="424"/>
                    <a:pt x="656" y="424"/>
                    <a:pt x="657" y="425"/>
                  </a:cubicBezTo>
                  <a:cubicBezTo>
                    <a:pt x="658" y="426"/>
                    <a:pt x="657" y="430"/>
                    <a:pt x="658" y="432"/>
                  </a:cubicBezTo>
                  <a:cubicBezTo>
                    <a:pt x="659" y="433"/>
                    <a:pt x="662" y="436"/>
                    <a:pt x="663" y="436"/>
                  </a:cubicBezTo>
                  <a:cubicBezTo>
                    <a:pt x="664" y="435"/>
                    <a:pt x="668" y="438"/>
                    <a:pt x="670" y="438"/>
                  </a:cubicBezTo>
                  <a:cubicBezTo>
                    <a:pt x="672" y="438"/>
                    <a:pt x="674" y="435"/>
                    <a:pt x="676" y="435"/>
                  </a:cubicBezTo>
                  <a:cubicBezTo>
                    <a:pt x="677" y="435"/>
                    <a:pt x="682" y="434"/>
                    <a:pt x="683" y="434"/>
                  </a:cubicBezTo>
                  <a:cubicBezTo>
                    <a:pt x="685" y="434"/>
                    <a:pt x="690" y="436"/>
                    <a:pt x="691" y="436"/>
                  </a:cubicBezTo>
                  <a:cubicBezTo>
                    <a:pt x="691" y="435"/>
                    <a:pt x="696" y="436"/>
                    <a:pt x="697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7" y="443"/>
                    <a:pt x="708" y="445"/>
                  </a:cubicBezTo>
                  <a:cubicBezTo>
                    <a:pt x="709" y="447"/>
                    <a:pt x="716" y="446"/>
                    <a:pt x="718" y="447"/>
                  </a:cubicBezTo>
                  <a:cubicBezTo>
                    <a:pt x="719" y="448"/>
                    <a:pt x="728" y="448"/>
                    <a:pt x="729" y="447"/>
                  </a:cubicBezTo>
                  <a:cubicBezTo>
                    <a:pt x="729" y="446"/>
                    <a:pt x="737" y="445"/>
                    <a:pt x="739" y="444"/>
                  </a:cubicBezTo>
                  <a:cubicBezTo>
                    <a:pt x="741" y="443"/>
                    <a:pt x="745" y="444"/>
                    <a:pt x="745" y="442"/>
                  </a:cubicBezTo>
                  <a:cubicBezTo>
                    <a:pt x="746" y="440"/>
                    <a:pt x="750" y="439"/>
                    <a:pt x="752" y="438"/>
                  </a:cubicBezTo>
                  <a:cubicBezTo>
                    <a:pt x="754" y="436"/>
                    <a:pt x="761" y="436"/>
                    <a:pt x="762" y="438"/>
                  </a:cubicBezTo>
                  <a:cubicBezTo>
                    <a:pt x="762" y="440"/>
                    <a:pt x="767" y="440"/>
                    <a:pt x="769" y="439"/>
                  </a:cubicBezTo>
                  <a:cubicBezTo>
                    <a:pt x="771" y="439"/>
                    <a:pt x="776" y="440"/>
                    <a:pt x="776" y="441"/>
                  </a:cubicBezTo>
                  <a:cubicBezTo>
                    <a:pt x="777" y="443"/>
                    <a:pt x="783" y="444"/>
                    <a:pt x="784" y="444"/>
                  </a:cubicBezTo>
                  <a:cubicBezTo>
                    <a:pt x="786" y="443"/>
                    <a:pt x="790" y="440"/>
                    <a:pt x="792" y="439"/>
                  </a:cubicBezTo>
                  <a:cubicBezTo>
                    <a:pt x="793" y="439"/>
                    <a:pt x="796" y="438"/>
                    <a:pt x="795" y="436"/>
                  </a:cubicBezTo>
                  <a:cubicBezTo>
                    <a:pt x="795" y="434"/>
                    <a:pt x="799" y="430"/>
                    <a:pt x="799" y="428"/>
                  </a:cubicBezTo>
                  <a:cubicBezTo>
                    <a:pt x="800" y="426"/>
                    <a:pt x="803" y="420"/>
                    <a:pt x="804" y="420"/>
                  </a:cubicBezTo>
                  <a:cubicBezTo>
                    <a:pt x="805" y="420"/>
                    <a:pt x="808" y="417"/>
                    <a:pt x="808" y="416"/>
                  </a:cubicBezTo>
                  <a:cubicBezTo>
                    <a:pt x="807" y="415"/>
                    <a:pt x="807" y="410"/>
                    <a:pt x="805" y="410"/>
                  </a:cubicBezTo>
                  <a:cubicBezTo>
                    <a:pt x="804" y="410"/>
                    <a:pt x="801" y="410"/>
                    <a:pt x="805" y="406"/>
                  </a:cubicBezTo>
                  <a:cubicBezTo>
                    <a:pt x="808" y="401"/>
                    <a:pt x="814" y="403"/>
                    <a:pt x="815" y="403"/>
                  </a:cubicBezTo>
                  <a:cubicBezTo>
                    <a:pt x="816" y="403"/>
                    <a:pt x="823" y="401"/>
                    <a:pt x="827" y="402"/>
                  </a:cubicBezTo>
                  <a:cubicBezTo>
                    <a:pt x="830" y="403"/>
                    <a:pt x="832" y="401"/>
                    <a:pt x="836" y="403"/>
                  </a:cubicBezTo>
                  <a:cubicBezTo>
                    <a:pt x="839" y="405"/>
                    <a:pt x="844" y="404"/>
                    <a:pt x="846" y="406"/>
                  </a:cubicBezTo>
                  <a:cubicBezTo>
                    <a:pt x="847" y="408"/>
                    <a:pt x="851" y="409"/>
                    <a:pt x="851" y="412"/>
                  </a:cubicBezTo>
                  <a:cubicBezTo>
                    <a:pt x="850" y="415"/>
                    <a:pt x="853" y="413"/>
                    <a:pt x="855" y="419"/>
                  </a:cubicBezTo>
                  <a:cubicBezTo>
                    <a:pt x="856" y="425"/>
                    <a:pt x="859" y="426"/>
                    <a:pt x="859" y="429"/>
                  </a:cubicBezTo>
                  <a:cubicBezTo>
                    <a:pt x="860" y="432"/>
                    <a:pt x="864" y="437"/>
                    <a:pt x="863" y="439"/>
                  </a:cubicBezTo>
                  <a:cubicBezTo>
                    <a:pt x="863" y="440"/>
                    <a:pt x="862" y="443"/>
                    <a:pt x="866" y="443"/>
                  </a:cubicBezTo>
                  <a:cubicBezTo>
                    <a:pt x="871" y="443"/>
                    <a:pt x="873" y="446"/>
                    <a:pt x="874" y="446"/>
                  </a:cubicBezTo>
                  <a:cubicBezTo>
                    <a:pt x="875" y="445"/>
                    <a:pt x="880" y="447"/>
                    <a:pt x="882" y="449"/>
                  </a:cubicBezTo>
                  <a:cubicBezTo>
                    <a:pt x="885" y="452"/>
                    <a:pt x="888" y="451"/>
                    <a:pt x="888" y="453"/>
                  </a:cubicBezTo>
                  <a:cubicBezTo>
                    <a:pt x="888" y="456"/>
                    <a:pt x="890" y="458"/>
                    <a:pt x="890" y="460"/>
                  </a:cubicBezTo>
                  <a:cubicBezTo>
                    <a:pt x="890" y="462"/>
                    <a:pt x="894" y="464"/>
                    <a:pt x="898" y="463"/>
                  </a:cubicBezTo>
                  <a:cubicBezTo>
                    <a:pt x="901" y="463"/>
                    <a:pt x="903" y="464"/>
                    <a:pt x="905" y="462"/>
                  </a:cubicBezTo>
                  <a:cubicBezTo>
                    <a:pt x="906" y="459"/>
                    <a:pt x="911" y="460"/>
                    <a:pt x="913" y="459"/>
                  </a:cubicBezTo>
                  <a:cubicBezTo>
                    <a:pt x="914" y="458"/>
                    <a:pt x="919" y="456"/>
                    <a:pt x="919" y="460"/>
                  </a:cubicBezTo>
                  <a:cubicBezTo>
                    <a:pt x="919" y="465"/>
                    <a:pt x="922" y="466"/>
                    <a:pt x="919" y="467"/>
                  </a:cubicBezTo>
                  <a:cubicBezTo>
                    <a:pt x="917" y="468"/>
                    <a:pt x="916" y="475"/>
                    <a:pt x="915" y="477"/>
                  </a:cubicBezTo>
                  <a:cubicBezTo>
                    <a:pt x="914" y="480"/>
                    <a:pt x="911" y="481"/>
                    <a:pt x="910" y="483"/>
                  </a:cubicBezTo>
                  <a:cubicBezTo>
                    <a:pt x="910" y="486"/>
                    <a:pt x="906" y="487"/>
                    <a:pt x="906" y="489"/>
                  </a:cubicBezTo>
                  <a:cubicBezTo>
                    <a:pt x="906" y="491"/>
                    <a:pt x="902" y="490"/>
                    <a:pt x="899" y="489"/>
                  </a:cubicBezTo>
                  <a:cubicBezTo>
                    <a:pt x="897" y="487"/>
                    <a:pt x="895" y="492"/>
                    <a:pt x="893" y="492"/>
                  </a:cubicBezTo>
                  <a:cubicBezTo>
                    <a:pt x="891" y="492"/>
                    <a:pt x="891" y="496"/>
                    <a:pt x="891" y="498"/>
                  </a:cubicBezTo>
                  <a:cubicBezTo>
                    <a:pt x="892" y="499"/>
                    <a:pt x="891" y="501"/>
                    <a:pt x="892" y="504"/>
                  </a:cubicBezTo>
                  <a:cubicBezTo>
                    <a:pt x="893" y="506"/>
                    <a:pt x="892" y="509"/>
                    <a:pt x="892" y="512"/>
                  </a:cubicBezTo>
                  <a:cubicBezTo>
                    <a:pt x="895" y="510"/>
                    <a:pt x="898" y="508"/>
                    <a:pt x="899" y="508"/>
                  </a:cubicBezTo>
                  <a:cubicBezTo>
                    <a:pt x="902" y="508"/>
                    <a:pt x="905" y="513"/>
                    <a:pt x="908" y="513"/>
                  </a:cubicBezTo>
                  <a:cubicBezTo>
                    <a:pt x="912" y="514"/>
                    <a:pt x="927" y="503"/>
                    <a:pt x="927" y="502"/>
                  </a:cubicBezTo>
                  <a:cubicBezTo>
                    <a:pt x="927" y="500"/>
                    <a:pt x="936" y="492"/>
                    <a:pt x="940" y="487"/>
                  </a:cubicBezTo>
                  <a:cubicBezTo>
                    <a:pt x="944" y="483"/>
                    <a:pt x="950" y="476"/>
                    <a:pt x="952" y="471"/>
                  </a:cubicBezTo>
                  <a:cubicBezTo>
                    <a:pt x="953" y="468"/>
                    <a:pt x="959" y="462"/>
                    <a:pt x="960" y="460"/>
                  </a:cubicBezTo>
                  <a:cubicBezTo>
                    <a:pt x="962" y="458"/>
                    <a:pt x="963" y="457"/>
                    <a:pt x="965" y="452"/>
                  </a:cubicBezTo>
                  <a:cubicBezTo>
                    <a:pt x="968" y="446"/>
                    <a:pt x="968" y="432"/>
                    <a:pt x="969" y="431"/>
                  </a:cubicBezTo>
                  <a:cubicBezTo>
                    <a:pt x="970" y="430"/>
                    <a:pt x="969" y="427"/>
                    <a:pt x="970" y="426"/>
                  </a:cubicBezTo>
                  <a:cubicBezTo>
                    <a:pt x="972" y="424"/>
                    <a:pt x="971" y="422"/>
                    <a:pt x="973" y="420"/>
                  </a:cubicBezTo>
                  <a:cubicBezTo>
                    <a:pt x="976" y="418"/>
                    <a:pt x="975" y="416"/>
                    <a:pt x="975" y="415"/>
                  </a:cubicBezTo>
                  <a:cubicBezTo>
                    <a:pt x="974" y="413"/>
                    <a:pt x="975" y="410"/>
                    <a:pt x="974" y="409"/>
                  </a:cubicBezTo>
                  <a:cubicBezTo>
                    <a:pt x="974" y="408"/>
                    <a:pt x="974" y="407"/>
                    <a:pt x="975" y="406"/>
                  </a:cubicBezTo>
                  <a:cubicBezTo>
                    <a:pt x="977" y="405"/>
                    <a:pt x="974" y="403"/>
                    <a:pt x="972" y="402"/>
                  </a:cubicBezTo>
                  <a:cubicBezTo>
                    <a:pt x="970" y="401"/>
                    <a:pt x="968" y="400"/>
                    <a:pt x="967" y="398"/>
                  </a:cubicBezTo>
                  <a:cubicBezTo>
                    <a:pt x="967" y="396"/>
                    <a:pt x="964" y="393"/>
                    <a:pt x="961" y="393"/>
                  </a:cubicBezTo>
                  <a:cubicBezTo>
                    <a:pt x="958" y="394"/>
                    <a:pt x="953" y="392"/>
                    <a:pt x="954" y="394"/>
                  </a:cubicBezTo>
                  <a:cubicBezTo>
                    <a:pt x="955" y="395"/>
                    <a:pt x="954" y="397"/>
                    <a:pt x="953" y="396"/>
                  </a:cubicBezTo>
                  <a:cubicBezTo>
                    <a:pt x="951" y="396"/>
                    <a:pt x="951" y="397"/>
                    <a:pt x="949" y="400"/>
                  </a:cubicBezTo>
                  <a:cubicBezTo>
                    <a:pt x="948" y="402"/>
                    <a:pt x="942" y="402"/>
                    <a:pt x="945" y="400"/>
                  </a:cubicBezTo>
                  <a:cubicBezTo>
                    <a:pt x="947" y="398"/>
                    <a:pt x="944" y="398"/>
                    <a:pt x="944" y="395"/>
                  </a:cubicBezTo>
                  <a:cubicBezTo>
                    <a:pt x="945" y="393"/>
                    <a:pt x="947" y="390"/>
                    <a:pt x="944" y="392"/>
                  </a:cubicBezTo>
                  <a:cubicBezTo>
                    <a:pt x="941" y="393"/>
                    <a:pt x="941" y="397"/>
                    <a:pt x="939" y="398"/>
                  </a:cubicBezTo>
                  <a:cubicBezTo>
                    <a:pt x="937" y="398"/>
                    <a:pt x="937" y="391"/>
                    <a:pt x="938" y="389"/>
                  </a:cubicBezTo>
                  <a:cubicBezTo>
                    <a:pt x="939" y="388"/>
                    <a:pt x="934" y="390"/>
                    <a:pt x="929" y="389"/>
                  </a:cubicBezTo>
                  <a:cubicBezTo>
                    <a:pt x="924" y="389"/>
                    <a:pt x="925" y="385"/>
                    <a:pt x="929" y="383"/>
                  </a:cubicBezTo>
                  <a:cubicBezTo>
                    <a:pt x="933" y="381"/>
                    <a:pt x="933" y="379"/>
                    <a:pt x="935" y="378"/>
                  </a:cubicBezTo>
                  <a:cubicBezTo>
                    <a:pt x="937" y="377"/>
                    <a:pt x="942" y="374"/>
                    <a:pt x="945" y="372"/>
                  </a:cubicBezTo>
                  <a:cubicBezTo>
                    <a:pt x="948" y="370"/>
                    <a:pt x="949" y="368"/>
                    <a:pt x="949" y="366"/>
                  </a:cubicBezTo>
                  <a:cubicBezTo>
                    <a:pt x="950" y="364"/>
                    <a:pt x="956" y="362"/>
                    <a:pt x="961" y="358"/>
                  </a:cubicBezTo>
                  <a:cubicBezTo>
                    <a:pt x="966" y="354"/>
                    <a:pt x="968" y="351"/>
                    <a:pt x="970" y="349"/>
                  </a:cubicBezTo>
                  <a:cubicBezTo>
                    <a:pt x="971" y="346"/>
                    <a:pt x="978" y="343"/>
                    <a:pt x="979" y="341"/>
                  </a:cubicBezTo>
                  <a:cubicBezTo>
                    <a:pt x="979" y="339"/>
                    <a:pt x="988" y="335"/>
                    <a:pt x="994" y="333"/>
                  </a:cubicBezTo>
                  <a:cubicBezTo>
                    <a:pt x="1000" y="332"/>
                    <a:pt x="1009" y="334"/>
                    <a:pt x="1011" y="335"/>
                  </a:cubicBezTo>
                  <a:cubicBezTo>
                    <a:pt x="1013" y="337"/>
                    <a:pt x="1014" y="337"/>
                    <a:pt x="1015" y="335"/>
                  </a:cubicBezTo>
                  <a:cubicBezTo>
                    <a:pt x="1016" y="334"/>
                    <a:pt x="1019" y="335"/>
                    <a:pt x="1023" y="335"/>
                  </a:cubicBezTo>
                  <a:cubicBezTo>
                    <a:pt x="1027" y="336"/>
                    <a:pt x="1028" y="333"/>
                    <a:pt x="1031" y="334"/>
                  </a:cubicBezTo>
                  <a:cubicBezTo>
                    <a:pt x="1033" y="335"/>
                    <a:pt x="1036" y="335"/>
                    <a:pt x="1037" y="332"/>
                  </a:cubicBezTo>
                  <a:cubicBezTo>
                    <a:pt x="1039" y="329"/>
                    <a:pt x="1047" y="330"/>
                    <a:pt x="1048" y="331"/>
                  </a:cubicBezTo>
                  <a:cubicBezTo>
                    <a:pt x="1050" y="332"/>
                    <a:pt x="1052" y="334"/>
                    <a:pt x="1055" y="332"/>
                  </a:cubicBezTo>
                  <a:cubicBezTo>
                    <a:pt x="1057" y="330"/>
                    <a:pt x="1057" y="335"/>
                    <a:pt x="1060" y="335"/>
                  </a:cubicBezTo>
                  <a:cubicBezTo>
                    <a:pt x="1063" y="335"/>
                    <a:pt x="1061" y="338"/>
                    <a:pt x="1059" y="337"/>
                  </a:cubicBezTo>
                  <a:cubicBezTo>
                    <a:pt x="1056" y="337"/>
                    <a:pt x="1053" y="339"/>
                    <a:pt x="1056" y="340"/>
                  </a:cubicBezTo>
                  <a:cubicBezTo>
                    <a:pt x="1059" y="342"/>
                    <a:pt x="1062" y="339"/>
                    <a:pt x="1064" y="339"/>
                  </a:cubicBezTo>
                  <a:cubicBezTo>
                    <a:pt x="1066" y="339"/>
                    <a:pt x="1070" y="339"/>
                    <a:pt x="1073" y="338"/>
                  </a:cubicBezTo>
                  <a:cubicBezTo>
                    <a:pt x="1076" y="336"/>
                    <a:pt x="1076" y="339"/>
                    <a:pt x="1078" y="337"/>
                  </a:cubicBezTo>
                  <a:cubicBezTo>
                    <a:pt x="1080" y="336"/>
                    <a:pt x="1085" y="335"/>
                    <a:pt x="1087" y="335"/>
                  </a:cubicBezTo>
                  <a:cubicBezTo>
                    <a:pt x="1089" y="336"/>
                    <a:pt x="1087" y="333"/>
                    <a:pt x="1083" y="333"/>
                  </a:cubicBezTo>
                  <a:cubicBezTo>
                    <a:pt x="1080" y="333"/>
                    <a:pt x="1080" y="331"/>
                    <a:pt x="1083" y="326"/>
                  </a:cubicBezTo>
                  <a:cubicBezTo>
                    <a:pt x="1086" y="321"/>
                    <a:pt x="1091" y="319"/>
                    <a:pt x="1095" y="316"/>
                  </a:cubicBezTo>
                  <a:cubicBezTo>
                    <a:pt x="1098" y="313"/>
                    <a:pt x="1101" y="314"/>
                    <a:pt x="1101" y="312"/>
                  </a:cubicBezTo>
                  <a:cubicBezTo>
                    <a:pt x="1101" y="310"/>
                    <a:pt x="1102" y="305"/>
                    <a:pt x="1105" y="305"/>
                  </a:cubicBezTo>
                  <a:cubicBezTo>
                    <a:pt x="1107" y="305"/>
                    <a:pt x="1114" y="306"/>
                    <a:pt x="1118" y="304"/>
                  </a:cubicBezTo>
                  <a:cubicBezTo>
                    <a:pt x="1122" y="301"/>
                    <a:pt x="1122" y="305"/>
                    <a:pt x="1123" y="306"/>
                  </a:cubicBezTo>
                  <a:cubicBezTo>
                    <a:pt x="1125" y="307"/>
                    <a:pt x="1127" y="303"/>
                    <a:pt x="1129" y="304"/>
                  </a:cubicBezTo>
                  <a:cubicBezTo>
                    <a:pt x="1131" y="305"/>
                    <a:pt x="1126" y="308"/>
                    <a:pt x="1125" y="311"/>
                  </a:cubicBezTo>
                  <a:cubicBezTo>
                    <a:pt x="1124" y="315"/>
                    <a:pt x="1128" y="313"/>
                    <a:pt x="1130" y="314"/>
                  </a:cubicBezTo>
                  <a:cubicBezTo>
                    <a:pt x="1132" y="315"/>
                    <a:pt x="1127" y="317"/>
                    <a:pt x="1128" y="318"/>
                  </a:cubicBezTo>
                  <a:cubicBezTo>
                    <a:pt x="1128" y="319"/>
                    <a:pt x="1132" y="319"/>
                    <a:pt x="1137" y="313"/>
                  </a:cubicBezTo>
                  <a:cubicBezTo>
                    <a:pt x="1143" y="308"/>
                    <a:pt x="1147" y="307"/>
                    <a:pt x="1151" y="307"/>
                  </a:cubicBezTo>
                  <a:cubicBezTo>
                    <a:pt x="1154" y="307"/>
                    <a:pt x="1152" y="304"/>
                    <a:pt x="1152" y="299"/>
                  </a:cubicBezTo>
                  <a:cubicBezTo>
                    <a:pt x="1153" y="294"/>
                    <a:pt x="1163" y="293"/>
                    <a:pt x="1166" y="294"/>
                  </a:cubicBezTo>
                  <a:cubicBezTo>
                    <a:pt x="1170" y="296"/>
                    <a:pt x="1169" y="297"/>
                    <a:pt x="1166" y="296"/>
                  </a:cubicBezTo>
                  <a:cubicBezTo>
                    <a:pt x="1163" y="295"/>
                    <a:pt x="1160" y="298"/>
                    <a:pt x="1160" y="302"/>
                  </a:cubicBezTo>
                  <a:cubicBezTo>
                    <a:pt x="1160" y="306"/>
                    <a:pt x="1157" y="308"/>
                    <a:pt x="1159" y="309"/>
                  </a:cubicBezTo>
                  <a:cubicBezTo>
                    <a:pt x="1160" y="311"/>
                    <a:pt x="1156" y="311"/>
                    <a:pt x="1156" y="313"/>
                  </a:cubicBezTo>
                  <a:cubicBezTo>
                    <a:pt x="1156" y="314"/>
                    <a:pt x="1156" y="316"/>
                    <a:pt x="1154" y="316"/>
                  </a:cubicBezTo>
                  <a:cubicBezTo>
                    <a:pt x="1152" y="317"/>
                    <a:pt x="1144" y="318"/>
                    <a:pt x="1143" y="321"/>
                  </a:cubicBezTo>
                  <a:cubicBezTo>
                    <a:pt x="1143" y="324"/>
                    <a:pt x="1139" y="325"/>
                    <a:pt x="1137" y="328"/>
                  </a:cubicBezTo>
                  <a:cubicBezTo>
                    <a:pt x="1135" y="332"/>
                    <a:pt x="1127" y="334"/>
                    <a:pt x="1122" y="342"/>
                  </a:cubicBezTo>
                  <a:cubicBezTo>
                    <a:pt x="1117" y="350"/>
                    <a:pt x="1109" y="350"/>
                    <a:pt x="1109" y="351"/>
                  </a:cubicBezTo>
                  <a:cubicBezTo>
                    <a:pt x="1109" y="352"/>
                    <a:pt x="1103" y="352"/>
                    <a:pt x="1101" y="353"/>
                  </a:cubicBezTo>
                  <a:cubicBezTo>
                    <a:pt x="1099" y="353"/>
                    <a:pt x="1103" y="357"/>
                    <a:pt x="1099" y="362"/>
                  </a:cubicBezTo>
                  <a:cubicBezTo>
                    <a:pt x="1094" y="367"/>
                    <a:pt x="1091" y="374"/>
                    <a:pt x="1091" y="381"/>
                  </a:cubicBezTo>
                  <a:cubicBezTo>
                    <a:pt x="1091" y="388"/>
                    <a:pt x="1094" y="407"/>
                    <a:pt x="1096" y="410"/>
                  </a:cubicBezTo>
                  <a:cubicBezTo>
                    <a:pt x="1098" y="414"/>
                    <a:pt x="1096" y="422"/>
                    <a:pt x="1098" y="424"/>
                  </a:cubicBezTo>
                  <a:cubicBezTo>
                    <a:pt x="1100" y="426"/>
                    <a:pt x="1099" y="429"/>
                    <a:pt x="1100" y="430"/>
                  </a:cubicBezTo>
                  <a:cubicBezTo>
                    <a:pt x="1101" y="431"/>
                    <a:pt x="1106" y="425"/>
                    <a:pt x="1109" y="423"/>
                  </a:cubicBezTo>
                  <a:cubicBezTo>
                    <a:pt x="1112" y="420"/>
                    <a:pt x="1111" y="419"/>
                    <a:pt x="1113" y="418"/>
                  </a:cubicBezTo>
                  <a:cubicBezTo>
                    <a:pt x="1115" y="417"/>
                    <a:pt x="1114" y="411"/>
                    <a:pt x="1114" y="410"/>
                  </a:cubicBezTo>
                  <a:cubicBezTo>
                    <a:pt x="1115" y="408"/>
                    <a:pt x="1119" y="408"/>
                    <a:pt x="1120" y="406"/>
                  </a:cubicBezTo>
                  <a:cubicBezTo>
                    <a:pt x="1121" y="405"/>
                    <a:pt x="1124" y="406"/>
                    <a:pt x="1126" y="405"/>
                  </a:cubicBezTo>
                  <a:cubicBezTo>
                    <a:pt x="1128" y="404"/>
                    <a:pt x="1126" y="400"/>
                    <a:pt x="1125" y="398"/>
                  </a:cubicBezTo>
                  <a:cubicBezTo>
                    <a:pt x="1125" y="396"/>
                    <a:pt x="1130" y="393"/>
                    <a:pt x="1133" y="391"/>
                  </a:cubicBezTo>
                  <a:cubicBezTo>
                    <a:pt x="1136" y="389"/>
                    <a:pt x="1139" y="392"/>
                    <a:pt x="1143" y="389"/>
                  </a:cubicBezTo>
                  <a:cubicBezTo>
                    <a:pt x="1146" y="386"/>
                    <a:pt x="1142" y="383"/>
                    <a:pt x="1141" y="381"/>
                  </a:cubicBezTo>
                  <a:cubicBezTo>
                    <a:pt x="1140" y="380"/>
                    <a:pt x="1144" y="372"/>
                    <a:pt x="1147" y="371"/>
                  </a:cubicBezTo>
                  <a:cubicBezTo>
                    <a:pt x="1149" y="371"/>
                    <a:pt x="1151" y="373"/>
                    <a:pt x="1153" y="371"/>
                  </a:cubicBezTo>
                  <a:cubicBezTo>
                    <a:pt x="1155" y="369"/>
                    <a:pt x="1151" y="366"/>
                    <a:pt x="1149" y="366"/>
                  </a:cubicBezTo>
                  <a:cubicBezTo>
                    <a:pt x="1148" y="366"/>
                    <a:pt x="1147" y="360"/>
                    <a:pt x="1151" y="357"/>
                  </a:cubicBezTo>
                  <a:cubicBezTo>
                    <a:pt x="1155" y="354"/>
                    <a:pt x="1153" y="353"/>
                    <a:pt x="1151" y="352"/>
                  </a:cubicBezTo>
                  <a:cubicBezTo>
                    <a:pt x="1148" y="352"/>
                    <a:pt x="1148" y="353"/>
                    <a:pt x="1146" y="353"/>
                  </a:cubicBezTo>
                  <a:cubicBezTo>
                    <a:pt x="1143" y="353"/>
                    <a:pt x="1141" y="349"/>
                    <a:pt x="1145" y="344"/>
                  </a:cubicBezTo>
                  <a:cubicBezTo>
                    <a:pt x="1148" y="340"/>
                    <a:pt x="1151" y="341"/>
                    <a:pt x="1151" y="337"/>
                  </a:cubicBezTo>
                  <a:cubicBezTo>
                    <a:pt x="1152" y="334"/>
                    <a:pt x="1156" y="329"/>
                    <a:pt x="1157" y="327"/>
                  </a:cubicBezTo>
                  <a:cubicBezTo>
                    <a:pt x="1158" y="325"/>
                    <a:pt x="1163" y="327"/>
                    <a:pt x="1164" y="327"/>
                  </a:cubicBezTo>
                  <a:cubicBezTo>
                    <a:pt x="1166" y="327"/>
                    <a:pt x="1165" y="330"/>
                    <a:pt x="1168" y="328"/>
                  </a:cubicBezTo>
                  <a:cubicBezTo>
                    <a:pt x="1170" y="327"/>
                    <a:pt x="1173" y="321"/>
                    <a:pt x="1176" y="321"/>
                  </a:cubicBezTo>
                  <a:cubicBezTo>
                    <a:pt x="1178" y="321"/>
                    <a:pt x="1177" y="325"/>
                    <a:pt x="1177" y="328"/>
                  </a:cubicBezTo>
                  <a:cubicBezTo>
                    <a:pt x="1178" y="330"/>
                    <a:pt x="1180" y="327"/>
                    <a:pt x="1185" y="323"/>
                  </a:cubicBezTo>
                  <a:cubicBezTo>
                    <a:pt x="1190" y="320"/>
                    <a:pt x="1201" y="320"/>
                    <a:pt x="1205" y="322"/>
                  </a:cubicBezTo>
                  <a:cubicBezTo>
                    <a:pt x="1208" y="323"/>
                    <a:pt x="1209" y="327"/>
                    <a:pt x="1211" y="327"/>
                  </a:cubicBezTo>
                  <a:cubicBezTo>
                    <a:pt x="1214" y="326"/>
                    <a:pt x="1211" y="323"/>
                    <a:pt x="1214" y="322"/>
                  </a:cubicBezTo>
                  <a:cubicBezTo>
                    <a:pt x="1217" y="321"/>
                    <a:pt x="1222" y="318"/>
                    <a:pt x="1226" y="316"/>
                  </a:cubicBezTo>
                  <a:cubicBezTo>
                    <a:pt x="1230" y="313"/>
                    <a:pt x="1229" y="315"/>
                    <a:pt x="1231" y="312"/>
                  </a:cubicBezTo>
                  <a:cubicBezTo>
                    <a:pt x="1233" y="310"/>
                    <a:pt x="1235" y="311"/>
                    <a:pt x="1235" y="309"/>
                  </a:cubicBezTo>
                  <a:cubicBezTo>
                    <a:pt x="1236" y="308"/>
                    <a:pt x="1241" y="305"/>
                    <a:pt x="1249" y="303"/>
                  </a:cubicBezTo>
                  <a:cubicBezTo>
                    <a:pt x="1256" y="302"/>
                    <a:pt x="1266" y="297"/>
                    <a:pt x="1265" y="295"/>
                  </a:cubicBezTo>
                  <a:cubicBezTo>
                    <a:pt x="1265" y="293"/>
                    <a:pt x="1268" y="293"/>
                    <a:pt x="1269" y="294"/>
                  </a:cubicBezTo>
                  <a:cubicBezTo>
                    <a:pt x="1269" y="296"/>
                    <a:pt x="1272" y="295"/>
                    <a:pt x="1276" y="296"/>
                  </a:cubicBezTo>
                  <a:cubicBezTo>
                    <a:pt x="1280" y="297"/>
                    <a:pt x="1282" y="298"/>
                    <a:pt x="1285" y="295"/>
                  </a:cubicBezTo>
                  <a:cubicBezTo>
                    <a:pt x="1288" y="292"/>
                    <a:pt x="1284" y="291"/>
                    <a:pt x="1284" y="289"/>
                  </a:cubicBezTo>
                  <a:cubicBezTo>
                    <a:pt x="1285" y="286"/>
                    <a:pt x="1279" y="284"/>
                    <a:pt x="1280" y="281"/>
                  </a:cubicBezTo>
                  <a:cubicBezTo>
                    <a:pt x="1280" y="279"/>
                    <a:pt x="1276" y="272"/>
                    <a:pt x="1274" y="274"/>
                  </a:cubicBezTo>
                  <a:cubicBezTo>
                    <a:pt x="1273" y="275"/>
                    <a:pt x="1270" y="273"/>
                    <a:pt x="1270" y="271"/>
                  </a:cubicBezTo>
                  <a:cubicBezTo>
                    <a:pt x="1270" y="269"/>
                    <a:pt x="1269" y="266"/>
                    <a:pt x="1267" y="268"/>
                  </a:cubicBezTo>
                  <a:cubicBezTo>
                    <a:pt x="1265" y="269"/>
                    <a:pt x="1261" y="269"/>
                    <a:pt x="1260" y="266"/>
                  </a:cubicBezTo>
                  <a:cubicBezTo>
                    <a:pt x="1260" y="264"/>
                    <a:pt x="1265" y="263"/>
                    <a:pt x="1268" y="264"/>
                  </a:cubicBezTo>
                  <a:cubicBezTo>
                    <a:pt x="1272" y="266"/>
                    <a:pt x="1271" y="267"/>
                    <a:pt x="1273" y="268"/>
                  </a:cubicBezTo>
                  <a:cubicBezTo>
                    <a:pt x="1274" y="269"/>
                    <a:pt x="1279" y="269"/>
                    <a:pt x="1282" y="268"/>
                  </a:cubicBezTo>
                  <a:cubicBezTo>
                    <a:pt x="1284" y="266"/>
                    <a:pt x="1291" y="264"/>
                    <a:pt x="1292" y="262"/>
                  </a:cubicBezTo>
                  <a:cubicBezTo>
                    <a:pt x="1294" y="260"/>
                    <a:pt x="1292" y="259"/>
                    <a:pt x="1295" y="258"/>
                  </a:cubicBezTo>
                  <a:cubicBezTo>
                    <a:pt x="1297" y="257"/>
                    <a:pt x="1295" y="254"/>
                    <a:pt x="1293" y="253"/>
                  </a:cubicBezTo>
                  <a:cubicBezTo>
                    <a:pt x="1291" y="252"/>
                    <a:pt x="1292" y="249"/>
                    <a:pt x="1294" y="249"/>
                  </a:cubicBezTo>
                  <a:cubicBezTo>
                    <a:pt x="1296" y="249"/>
                    <a:pt x="1295" y="247"/>
                    <a:pt x="1297" y="247"/>
                  </a:cubicBezTo>
                  <a:cubicBezTo>
                    <a:pt x="1298" y="247"/>
                    <a:pt x="1298" y="248"/>
                    <a:pt x="1301" y="246"/>
                  </a:cubicBezTo>
                  <a:cubicBezTo>
                    <a:pt x="1304" y="245"/>
                    <a:pt x="1301" y="248"/>
                    <a:pt x="1300" y="251"/>
                  </a:cubicBezTo>
                  <a:cubicBezTo>
                    <a:pt x="1299" y="253"/>
                    <a:pt x="1302" y="255"/>
                    <a:pt x="1303" y="256"/>
                  </a:cubicBezTo>
                  <a:cubicBezTo>
                    <a:pt x="1303" y="257"/>
                    <a:pt x="1308" y="258"/>
                    <a:pt x="1311" y="256"/>
                  </a:cubicBezTo>
                  <a:cubicBezTo>
                    <a:pt x="1314" y="255"/>
                    <a:pt x="1323" y="258"/>
                    <a:pt x="1324" y="261"/>
                  </a:cubicBezTo>
                  <a:cubicBezTo>
                    <a:pt x="1324" y="263"/>
                    <a:pt x="1326" y="266"/>
                    <a:pt x="1329" y="267"/>
                  </a:cubicBezTo>
                  <a:cubicBezTo>
                    <a:pt x="1333" y="269"/>
                    <a:pt x="1337" y="269"/>
                    <a:pt x="1337" y="270"/>
                  </a:cubicBezTo>
                  <a:cubicBezTo>
                    <a:pt x="1338" y="272"/>
                    <a:pt x="1340" y="273"/>
                    <a:pt x="1342" y="273"/>
                  </a:cubicBezTo>
                  <a:cubicBezTo>
                    <a:pt x="1344" y="272"/>
                    <a:pt x="1345" y="274"/>
                    <a:pt x="1347" y="273"/>
                  </a:cubicBezTo>
                  <a:cubicBezTo>
                    <a:pt x="1348" y="272"/>
                    <a:pt x="1349" y="274"/>
                    <a:pt x="1351" y="272"/>
                  </a:cubicBezTo>
                  <a:cubicBezTo>
                    <a:pt x="1353" y="270"/>
                    <a:pt x="1347" y="269"/>
                    <a:pt x="1347" y="268"/>
                  </a:cubicBezTo>
                  <a:cubicBezTo>
                    <a:pt x="1348" y="266"/>
                    <a:pt x="1350" y="269"/>
                    <a:pt x="1351" y="269"/>
                  </a:cubicBezTo>
                  <a:cubicBezTo>
                    <a:pt x="1353" y="269"/>
                    <a:pt x="1351" y="265"/>
                    <a:pt x="1352" y="265"/>
                  </a:cubicBezTo>
                  <a:cubicBezTo>
                    <a:pt x="1353" y="264"/>
                    <a:pt x="1352" y="257"/>
                    <a:pt x="1351" y="257"/>
                  </a:cubicBezTo>
                  <a:cubicBezTo>
                    <a:pt x="1350" y="256"/>
                    <a:pt x="1351" y="254"/>
                    <a:pt x="1353" y="256"/>
                  </a:cubicBezTo>
                  <a:cubicBezTo>
                    <a:pt x="1356" y="258"/>
                    <a:pt x="1360" y="258"/>
                    <a:pt x="1363" y="258"/>
                  </a:cubicBezTo>
                  <a:cubicBezTo>
                    <a:pt x="1365" y="258"/>
                    <a:pt x="1363" y="256"/>
                    <a:pt x="1361" y="255"/>
                  </a:cubicBezTo>
                  <a:cubicBezTo>
                    <a:pt x="1359" y="255"/>
                    <a:pt x="1361" y="253"/>
                    <a:pt x="1362" y="255"/>
                  </a:cubicBezTo>
                  <a:cubicBezTo>
                    <a:pt x="1364" y="256"/>
                    <a:pt x="1367" y="257"/>
                    <a:pt x="1367" y="255"/>
                  </a:cubicBezTo>
                  <a:cubicBezTo>
                    <a:pt x="1367" y="254"/>
                    <a:pt x="1368" y="251"/>
                    <a:pt x="1371" y="251"/>
                  </a:cubicBezTo>
                  <a:cubicBezTo>
                    <a:pt x="1373" y="251"/>
                    <a:pt x="1374" y="249"/>
                    <a:pt x="1372" y="249"/>
                  </a:cubicBezTo>
                  <a:close/>
                  <a:moveTo>
                    <a:pt x="709" y="405"/>
                  </a:moveTo>
                  <a:cubicBezTo>
                    <a:pt x="702" y="411"/>
                    <a:pt x="688" y="412"/>
                    <a:pt x="688" y="417"/>
                  </a:cubicBezTo>
                  <a:cubicBezTo>
                    <a:pt x="688" y="422"/>
                    <a:pt x="672" y="425"/>
                    <a:pt x="671" y="422"/>
                  </a:cubicBezTo>
                  <a:cubicBezTo>
                    <a:pt x="669" y="421"/>
                    <a:pt x="683" y="420"/>
                    <a:pt x="686" y="413"/>
                  </a:cubicBezTo>
                  <a:cubicBezTo>
                    <a:pt x="689" y="406"/>
                    <a:pt x="701" y="402"/>
                    <a:pt x="707" y="393"/>
                  </a:cubicBezTo>
                  <a:cubicBezTo>
                    <a:pt x="712" y="386"/>
                    <a:pt x="715" y="375"/>
                    <a:pt x="718" y="376"/>
                  </a:cubicBezTo>
                  <a:cubicBezTo>
                    <a:pt x="720" y="377"/>
                    <a:pt x="716" y="399"/>
                    <a:pt x="709" y="405"/>
                  </a:cubicBezTo>
                  <a:close/>
                  <a:moveTo>
                    <a:pt x="739" y="125"/>
                  </a:moveTo>
                  <a:cubicBezTo>
                    <a:pt x="738" y="127"/>
                    <a:pt x="733" y="127"/>
                    <a:pt x="734" y="129"/>
                  </a:cubicBezTo>
                  <a:cubicBezTo>
                    <a:pt x="737" y="132"/>
                    <a:pt x="749" y="131"/>
                    <a:pt x="749" y="127"/>
                  </a:cubicBezTo>
                  <a:cubicBezTo>
                    <a:pt x="749" y="123"/>
                    <a:pt x="740" y="123"/>
                    <a:pt x="739" y="125"/>
                  </a:cubicBezTo>
                  <a:close/>
                  <a:moveTo>
                    <a:pt x="306" y="8"/>
                  </a:moveTo>
                  <a:cubicBezTo>
                    <a:pt x="312" y="8"/>
                    <a:pt x="310" y="4"/>
                    <a:pt x="314" y="5"/>
                  </a:cubicBezTo>
                  <a:cubicBezTo>
                    <a:pt x="318" y="5"/>
                    <a:pt x="323" y="5"/>
                    <a:pt x="321" y="3"/>
                  </a:cubicBezTo>
                  <a:cubicBezTo>
                    <a:pt x="319" y="0"/>
                    <a:pt x="305" y="1"/>
                    <a:pt x="306" y="3"/>
                  </a:cubicBezTo>
                  <a:cubicBezTo>
                    <a:pt x="308" y="5"/>
                    <a:pt x="295" y="4"/>
                    <a:pt x="296" y="5"/>
                  </a:cubicBezTo>
                  <a:cubicBezTo>
                    <a:pt x="296" y="6"/>
                    <a:pt x="300" y="8"/>
                    <a:pt x="306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4" y="24"/>
                    <a:pt x="267" y="25"/>
                  </a:cubicBezTo>
                  <a:cubicBezTo>
                    <a:pt x="269" y="26"/>
                    <a:pt x="276" y="28"/>
                    <a:pt x="276" y="24"/>
                  </a:cubicBezTo>
                  <a:close/>
                  <a:moveTo>
                    <a:pt x="307" y="21"/>
                  </a:moveTo>
                  <a:cubicBezTo>
                    <a:pt x="308" y="23"/>
                    <a:pt x="306" y="23"/>
                    <a:pt x="301" y="23"/>
                  </a:cubicBezTo>
                  <a:cubicBezTo>
                    <a:pt x="296" y="23"/>
                    <a:pt x="294" y="26"/>
                    <a:pt x="296" y="28"/>
                  </a:cubicBezTo>
                  <a:cubicBezTo>
                    <a:pt x="299" y="30"/>
                    <a:pt x="312" y="29"/>
                    <a:pt x="314" y="26"/>
                  </a:cubicBezTo>
                  <a:cubicBezTo>
                    <a:pt x="316" y="23"/>
                    <a:pt x="322" y="26"/>
                    <a:pt x="323" y="23"/>
                  </a:cubicBezTo>
                  <a:cubicBezTo>
                    <a:pt x="324" y="20"/>
                    <a:pt x="306" y="19"/>
                    <a:pt x="307" y="21"/>
                  </a:cubicBezTo>
                  <a:close/>
                  <a:moveTo>
                    <a:pt x="348" y="16"/>
                  </a:moveTo>
                  <a:cubicBezTo>
                    <a:pt x="350" y="14"/>
                    <a:pt x="345" y="14"/>
                    <a:pt x="344" y="12"/>
                  </a:cubicBezTo>
                  <a:cubicBezTo>
                    <a:pt x="344" y="10"/>
                    <a:pt x="330" y="9"/>
                    <a:pt x="331" y="12"/>
                  </a:cubicBezTo>
                  <a:cubicBezTo>
                    <a:pt x="332" y="14"/>
                    <a:pt x="322" y="17"/>
                    <a:pt x="325" y="19"/>
                  </a:cubicBezTo>
                  <a:cubicBezTo>
                    <a:pt x="331" y="24"/>
                    <a:pt x="346" y="18"/>
                    <a:pt x="348" y="16"/>
                  </a:cubicBezTo>
                  <a:close/>
                  <a:moveTo>
                    <a:pt x="310" y="12"/>
                  </a:moveTo>
                  <a:cubicBezTo>
                    <a:pt x="311" y="7"/>
                    <a:pt x="302" y="11"/>
                    <a:pt x="296" y="9"/>
                  </a:cubicBezTo>
                  <a:cubicBezTo>
                    <a:pt x="290" y="6"/>
                    <a:pt x="286" y="6"/>
                    <a:pt x="291" y="10"/>
                  </a:cubicBezTo>
                  <a:cubicBezTo>
                    <a:pt x="292" y="12"/>
                    <a:pt x="280" y="13"/>
                    <a:pt x="282" y="15"/>
                  </a:cubicBezTo>
                  <a:cubicBezTo>
                    <a:pt x="286" y="20"/>
                    <a:pt x="309" y="17"/>
                    <a:pt x="310" y="12"/>
                  </a:cubicBezTo>
                  <a:close/>
                  <a:moveTo>
                    <a:pt x="275" y="144"/>
                  </a:moveTo>
                  <a:cubicBezTo>
                    <a:pt x="275" y="147"/>
                    <a:pt x="273" y="148"/>
                    <a:pt x="269" y="148"/>
                  </a:cubicBezTo>
                  <a:cubicBezTo>
                    <a:pt x="264" y="148"/>
                    <a:pt x="271" y="151"/>
                    <a:pt x="272" y="154"/>
                  </a:cubicBezTo>
                  <a:cubicBezTo>
                    <a:pt x="272" y="157"/>
                    <a:pt x="267" y="155"/>
                    <a:pt x="267" y="159"/>
                  </a:cubicBezTo>
                  <a:cubicBezTo>
                    <a:pt x="267" y="163"/>
                    <a:pt x="258" y="159"/>
                    <a:pt x="257" y="164"/>
                  </a:cubicBezTo>
                  <a:cubicBezTo>
                    <a:pt x="256" y="169"/>
                    <a:pt x="261" y="168"/>
                    <a:pt x="265" y="169"/>
                  </a:cubicBezTo>
                  <a:cubicBezTo>
                    <a:pt x="269" y="169"/>
                    <a:pt x="263" y="172"/>
                    <a:pt x="266" y="175"/>
                  </a:cubicBezTo>
                  <a:cubicBezTo>
                    <a:pt x="269" y="177"/>
                    <a:pt x="271" y="176"/>
                    <a:pt x="269" y="172"/>
                  </a:cubicBezTo>
                  <a:cubicBezTo>
                    <a:pt x="267" y="168"/>
                    <a:pt x="279" y="173"/>
                    <a:pt x="276" y="176"/>
                  </a:cubicBezTo>
                  <a:cubicBezTo>
                    <a:pt x="272" y="180"/>
                    <a:pt x="281" y="182"/>
                    <a:pt x="286" y="182"/>
                  </a:cubicBezTo>
                  <a:cubicBezTo>
                    <a:pt x="291" y="182"/>
                    <a:pt x="307" y="186"/>
                    <a:pt x="307" y="182"/>
                  </a:cubicBezTo>
                  <a:cubicBezTo>
                    <a:pt x="307" y="180"/>
                    <a:pt x="301" y="178"/>
                    <a:pt x="296" y="172"/>
                  </a:cubicBezTo>
                  <a:cubicBezTo>
                    <a:pt x="291" y="167"/>
                    <a:pt x="287" y="159"/>
                    <a:pt x="293" y="155"/>
                  </a:cubicBezTo>
                  <a:cubicBezTo>
                    <a:pt x="299" y="152"/>
                    <a:pt x="294" y="150"/>
                    <a:pt x="300" y="146"/>
                  </a:cubicBezTo>
                  <a:cubicBezTo>
                    <a:pt x="305" y="142"/>
                    <a:pt x="302" y="138"/>
                    <a:pt x="307" y="137"/>
                  </a:cubicBezTo>
                  <a:cubicBezTo>
                    <a:pt x="311" y="137"/>
                    <a:pt x="306" y="133"/>
                    <a:pt x="311" y="132"/>
                  </a:cubicBezTo>
                  <a:cubicBezTo>
                    <a:pt x="316" y="131"/>
                    <a:pt x="317" y="126"/>
                    <a:pt x="316" y="124"/>
                  </a:cubicBezTo>
                  <a:cubicBezTo>
                    <a:pt x="315" y="122"/>
                    <a:pt x="321" y="124"/>
                    <a:pt x="324" y="122"/>
                  </a:cubicBezTo>
                  <a:cubicBezTo>
                    <a:pt x="326" y="119"/>
                    <a:pt x="332" y="121"/>
                    <a:pt x="334" y="117"/>
                  </a:cubicBezTo>
                  <a:cubicBezTo>
                    <a:pt x="336" y="113"/>
                    <a:pt x="364" y="103"/>
                    <a:pt x="379" y="100"/>
                  </a:cubicBezTo>
                  <a:cubicBezTo>
                    <a:pt x="394" y="96"/>
                    <a:pt x="405" y="90"/>
                    <a:pt x="400" y="85"/>
                  </a:cubicBezTo>
                  <a:cubicBezTo>
                    <a:pt x="394" y="81"/>
                    <a:pt x="379" y="87"/>
                    <a:pt x="375" y="90"/>
                  </a:cubicBezTo>
                  <a:cubicBezTo>
                    <a:pt x="371" y="93"/>
                    <a:pt x="366" y="91"/>
                    <a:pt x="362" y="93"/>
                  </a:cubicBezTo>
                  <a:cubicBezTo>
                    <a:pt x="358" y="95"/>
                    <a:pt x="350" y="97"/>
                    <a:pt x="346" y="95"/>
                  </a:cubicBezTo>
                  <a:cubicBezTo>
                    <a:pt x="342" y="92"/>
                    <a:pt x="337" y="98"/>
                    <a:pt x="334" y="98"/>
                  </a:cubicBezTo>
                  <a:cubicBezTo>
                    <a:pt x="331" y="97"/>
                    <a:pt x="327" y="101"/>
                    <a:pt x="324" y="100"/>
                  </a:cubicBezTo>
                  <a:cubicBezTo>
                    <a:pt x="321" y="100"/>
                    <a:pt x="314" y="103"/>
                    <a:pt x="314" y="105"/>
                  </a:cubicBezTo>
                  <a:cubicBezTo>
                    <a:pt x="313" y="107"/>
                    <a:pt x="307" y="106"/>
                    <a:pt x="307" y="109"/>
                  </a:cubicBezTo>
                  <a:cubicBezTo>
                    <a:pt x="307" y="111"/>
                    <a:pt x="303" y="113"/>
                    <a:pt x="301" y="111"/>
                  </a:cubicBezTo>
                  <a:cubicBezTo>
                    <a:pt x="298" y="109"/>
                    <a:pt x="295" y="113"/>
                    <a:pt x="299" y="117"/>
                  </a:cubicBezTo>
                  <a:cubicBezTo>
                    <a:pt x="302" y="120"/>
                    <a:pt x="292" y="120"/>
                    <a:pt x="294" y="122"/>
                  </a:cubicBezTo>
                  <a:cubicBezTo>
                    <a:pt x="296" y="124"/>
                    <a:pt x="291" y="125"/>
                    <a:pt x="292" y="127"/>
                  </a:cubicBezTo>
                  <a:cubicBezTo>
                    <a:pt x="293" y="129"/>
                    <a:pt x="288" y="130"/>
                    <a:pt x="285" y="131"/>
                  </a:cubicBezTo>
                  <a:cubicBezTo>
                    <a:pt x="281" y="131"/>
                    <a:pt x="279" y="136"/>
                    <a:pt x="284" y="136"/>
                  </a:cubicBezTo>
                  <a:cubicBezTo>
                    <a:pt x="288" y="137"/>
                    <a:pt x="281" y="137"/>
                    <a:pt x="282" y="141"/>
                  </a:cubicBezTo>
                  <a:cubicBezTo>
                    <a:pt x="282" y="144"/>
                    <a:pt x="274" y="142"/>
                    <a:pt x="275" y="144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62" name="Freeform 127"/>
            <p:cNvSpPr>
              <a:spLocks/>
            </p:cNvSpPr>
            <p:nvPr/>
          </p:nvSpPr>
          <p:spPr bwMode="auto">
            <a:xfrm>
              <a:off x="2020" y="2030"/>
              <a:ext cx="396" cy="414"/>
            </a:xfrm>
            <a:custGeom>
              <a:avLst/>
              <a:gdLst>
                <a:gd name="T0" fmla="*/ 132 w 148"/>
                <a:gd name="T1" fmla="*/ 73 h 155"/>
                <a:gd name="T2" fmla="*/ 132 w 148"/>
                <a:gd name="T3" fmla="*/ 67 h 155"/>
                <a:gd name="T4" fmla="*/ 130 w 148"/>
                <a:gd name="T5" fmla="*/ 65 h 155"/>
                <a:gd name="T6" fmla="*/ 133 w 148"/>
                <a:gd name="T7" fmla="*/ 57 h 155"/>
                <a:gd name="T8" fmla="*/ 135 w 148"/>
                <a:gd name="T9" fmla="*/ 51 h 155"/>
                <a:gd name="T10" fmla="*/ 139 w 148"/>
                <a:gd name="T11" fmla="*/ 38 h 155"/>
                <a:gd name="T12" fmla="*/ 145 w 148"/>
                <a:gd name="T13" fmla="*/ 31 h 155"/>
                <a:gd name="T14" fmla="*/ 145 w 148"/>
                <a:gd name="T15" fmla="*/ 23 h 155"/>
                <a:gd name="T16" fmla="*/ 146 w 148"/>
                <a:gd name="T17" fmla="*/ 16 h 155"/>
                <a:gd name="T18" fmla="*/ 132 w 148"/>
                <a:gd name="T19" fmla="*/ 9 h 155"/>
                <a:gd name="T20" fmla="*/ 123 w 148"/>
                <a:gd name="T21" fmla="*/ 9 h 155"/>
                <a:gd name="T22" fmla="*/ 117 w 148"/>
                <a:gd name="T23" fmla="*/ 3 h 155"/>
                <a:gd name="T24" fmla="*/ 112 w 148"/>
                <a:gd name="T25" fmla="*/ 4 h 155"/>
                <a:gd name="T26" fmla="*/ 96 w 148"/>
                <a:gd name="T27" fmla="*/ 4 h 155"/>
                <a:gd name="T28" fmla="*/ 81 w 148"/>
                <a:gd name="T29" fmla="*/ 7 h 155"/>
                <a:gd name="T30" fmla="*/ 64 w 148"/>
                <a:gd name="T31" fmla="*/ 9 h 155"/>
                <a:gd name="T32" fmla="*/ 49 w 148"/>
                <a:gd name="T33" fmla="*/ 11 h 155"/>
                <a:gd name="T34" fmla="*/ 47 w 148"/>
                <a:gd name="T35" fmla="*/ 25 h 155"/>
                <a:gd name="T36" fmla="*/ 39 w 148"/>
                <a:gd name="T37" fmla="*/ 50 h 155"/>
                <a:gd name="T38" fmla="*/ 31 w 148"/>
                <a:gd name="T39" fmla="*/ 72 h 155"/>
                <a:gd name="T40" fmla="*/ 23 w 148"/>
                <a:gd name="T41" fmla="*/ 83 h 155"/>
                <a:gd name="T42" fmla="*/ 13 w 148"/>
                <a:gd name="T43" fmla="*/ 83 h 155"/>
                <a:gd name="T44" fmla="*/ 0 w 148"/>
                <a:gd name="T45" fmla="*/ 86 h 155"/>
                <a:gd name="T46" fmla="*/ 3 w 148"/>
                <a:gd name="T47" fmla="*/ 96 h 155"/>
                <a:gd name="T48" fmla="*/ 34 w 148"/>
                <a:gd name="T49" fmla="*/ 94 h 155"/>
                <a:gd name="T50" fmla="*/ 38 w 148"/>
                <a:gd name="T51" fmla="*/ 106 h 155"/>
                <a:gd name="T52" fmla="*/ 54 w 148"/>
                <a:gd name="T53" fmla="*/ 110 h 155"/>
                <a:gd name="T54" fmla="*/ 64 w 148"/>
                <a:gd name="T55" fmla="*/ 103 h 155"/>
                <a:gd name="T56" fmla="*/ 73 w 148"/>
                <a:gd name="T57" fmla="*/ 106 h 155"/>
                <a:gd name="T58" fmla="*/ 74 w 148"/>
                <a:gd name="T59" fmla="*/ 124 h 155"/>
                <a:gd name="T60" fmla="*/ 78 w 148"/>
                <a:gd name="T61" fmla="*/ 136 h 155"/>
                <a:gd name="T62" fmla="*/ 89 w 148"/>
                <a:gd name="T63" fmla="*/ 134 h 155"/>
                <a:gd name="T64" fmla="*/ 93 w 148"/>
                <a:gd name="T65" fmla="*/ 136 h 155"/>
                <a:gd name="T66" fmla="*/ 101 w 148"/>
                <a:gd name="T67" fmla="*/ 137 h 155"/>
                <a:gd name="T68" fmla="*/ 110 w 148"/>
                <a:gd name="T69" fmla="*/ 143 h 155"/>
                <a:gd name="T70" fmla="*/ 116 w 148"/>
                <a:gd name="T71" fmla="*/ 141 h 155"/>
                <a:gd name="T72" fmla="*/ 127 w 148"/>
                <a:gd name="T73" fmla="*/ 147 h 155"/>
                <a:gd name="T74" fmla="*/ 135 w 148"/>
                <a:gd name="T75" fmla="*/ 154 h 155"/>
                <a:gd name="T76" fmla="*/ 136 w 148"/>
                <a:gd name="T77" fmla="*/ 144 h 155"/>
                <a:gd name="T78" fmla="*/ 125 w 148"/>
                <a:gd name="T79" fmla="*/ 140 h 155"/>
                <a:gd name="T80" fmla="*/ 127 w 148"/>
                <a:gd name="T81" fmla="*/ 123 h 155"/>
                <a:gd name="T82" fmla="*/ 130 w 148"/>
                <a:gd name="T83" fmla="*/ 114 h 155"/>
                <a:gd name="T84" fmla="*/ 140 w 148"/>
                <a:gd name="T85" fmla="*/ 112 h 155"/>
                <a:gd name="T86" fmla="*/ 135 w 148"/>
                <a:gd name="T87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55">
                  <a:moveTo>
                    <a:pt x="135" y="102"/>
                  </a:moveTo>
                  <a:cubicBezTo>
                    <a:pt x="131" y="100"/>
                    <a:pt x="130" y="73"/>
                    <a:pt x="132" y="73"/>
                  </a:cubicBezTo>
                  <a:cubicBezTo>
                    <a:pt x="132" y="72"/>
                    <a:pt x="132" y="73"/>
                    <a:pt x="132" y="73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1" y="67"/>
                  </a:cubicBezTo>
                  <a:cubicBezTo>
                    <a:pt x="131" y="67"/>
                    <a:pt x="130" y="66"/>
                    <a:pt x="130" y="65"/>
                  </a:cubicBezTo>
                  <a:cubicBezTo>
                    <a:pt x="130" y="63"/>
                    <a:pt x="132" y="62"/>
                    <a:pt x="132" y="62"/>
                  </a:cubicBezTo>
                  <a:cubicBezTo>
                    <a:pt x="132" y="62"/>
                    <a:pt x="131" y="58"/>
                    <a:pt x="133" y="57"/>
                  </a:cubicBezTo>
                  <a:cubicBezTo>
                    <a:pt x="134" y="57"/>
                    <a:pt x="134" y="57"/>
                    <a:pt x="134" y="56"/>
                  </a:cubicBezTo>
                  <a:cubicBezTo>
                    <a:pt x="135" y="55"/>
                    <a:pt x="135" y="53"/>
                    <a:pt x="135" y="51"/>
                  </a:cubicBezTo>
                  <a:cubicBezTo>
                    <a:pt x="135" y="48"/>
                    <a:pt x="136" y="46"/>
                    <a:pt x="137" y="44"/>
                  </a:cubicBezTo>
                  <a:cubicBezTo>
                    <a:pt x="138" y="42"/>
                    <a:pt x="137" y="39"/>
                    <a:pt x="139" y="38"/>
                  </a:cubicBezTo>
                  <a:cubicBezTo>
                    <a:pt x="140" y="37"/>
                    <a:pt x="140" y="34"/>
                    <a:pt x="142" y="34"/>
                  </a:cubicBezTo>
                  <a:cubicBezTo>
                    <a:pt x="144" y="33"/>
                    <a:pt x="145" y="32"/>
                    <a:pt x="145" y="31"/>
                  </a:cubicBezTo>
                  <a:cubicBezTo>
                    <a:pt x="145" y="30"/>
                    <a:pt x="148" y="29"/>
                    <a:pt x="148" y="27"/>
                  </a:cubicBezTo>
                  <a:cubicBezTo>
                    <a:pt x="148" y="26"/>
                    <a:pt x="145" y="25"/>
                    <a:pt x="145" y="23"/>
                  </a:cubicBezTo>
                  <a:cubicBezTo>
                    <a:pt x="145" y="21"/>
                    <a:pt x="146" y="16"/>
                    <a:pt x="146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2" y="13"/>
                    <a:pt x="137" y="9"/>
                    <a:pt x="136" y="8"/>
                  </a:cubicBezTo>
                  <a:cubicBezTo>
                    <a:pt x="135" y="7"/>
                    <a:pt x="132" y="9"/>
                    <a:pt x="132" y="9"/>
                  </a:cubicBezTo>
                  <a:cubicBezTo>
                    <a:pt x="132" y="9"/>
                    <a:pt x="130" y="7"/>
                    <a:pt x="128" y="9"/>
                  </a:cubicBezTo>
                  <a:cubicBezTo>
                    <a:pt x="126" y="11"/>
                    <a:pt x="123" y="9"/>
                    <a:pt x="123" y="9"/>
                  </a:cubicBezTo>
                  <a:cubicBezTo>
                    <a:pt x="123" y="9"/>
                    <a:pt x="121" y="7"/>
                    <a:pt x="120" y="5"/>
                  </a:cubicBezTo>
                  <a:cubicBezTo>
                    <a:pt x="119" y="4"/>
                    <a:pt x="118" y="3"/>
                    <a:pt x="117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04" y="0"/>
                    <a:pt x="103" y="3"/>
                  </a:cubicBezTo>
                  <a:cubicBezTo>
                    <a:pt x="101" y="6"/>
                    <a:pt x="100" y="4"/>
                    <a:pt x="96" y="4"/>
                  </a:cubicBezTo>
                  <a:cubicBezTo>
                    <a:pt x="93" y="4"/>
                    <a:pt x="90" y="6"/>
                    <a:pt x="88" y="7"/>
                  </a:cubicBezTo>
                  <a:cubicBezTo>
                    <a:pt x="86" y="8"/>
                    <a:pt x="83" y="6"/>
                    <a:pt x="81" y="7"/>
                  </a:cubicBezTo>
                  <a:cubicBezTo>
                    <a:pt x="80" y="8"/>
                    <a:pt x="79" y="12"/>
                    <a:pt x="79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1" y="5"/>
                    <a:pt x="57" y="5"/>
                  </a:cubicBezTo>
                  <a:cubicBezTo>
                    <a:pt x="54" y="5"/>
                    <a:pt x="49" y="11"/>
                    <a:pt x="49" y="1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20"/>
                    <a:pt x="48" y="23"/>
                    <a:pt x="47" y="25"/>
                  </a:cubicBezTo>
                  <a:cubicBezTo>
                    <a:pt x="46" y="27"/>
                    <a:pt x="44" y="28"/>
                    <a:pt x="44" y="33"/>
                  </a:cubicBezTo>
                  <a:cubicBezTo>
                    <a:pt x="44" y="38"/>
                    <a:pt x="39" y="46"/>
                    <a:pt x="39" y="50"/>
                  </a:cubicBezTo>
                  <a:cubicBezTo>
                    <a:pt x="39" y="54"/>
                    <a:pt x="32" y="57"/>
                    <a:pt x="32" y="59"/>
                  </a:cubicBezTo>
                  <a:cubicBezTo>
                    <a:pt x="32" y="62"/>
                    <a:pt x="31" y="67"/>
                    <a:pt x="31" y="72"/>
                  </a:cubicBezTo>
                  <a:cubicBezTo>
                    <a:pt x="31" y="78"/>
                    <a:pt x="28" y="73"/>
                    <a:pt x="28" y="78"/>
                  </a:cubicBezTo>
                  <a:cubicBezTo>
                    <a:pt x="28" y="83"/>
                    <a:pt x="26" y="80"/>
                    <a:pt x="23" y="83"/>
                  </a:cubicBezTo>
                  <a:cubicBezTo>
                    <a:pt x="21" y="85"/>
                    <a:pt x="20" y="86"/>
                    <a:pt x="20" y="83"/>
                  </a:cubicBezTo>
                  <a:cubicBezTo>
                    <a:pt x="20" y="81"/>
                    <a:pt x="16" y="80"/>
                    <a:pt x="13" y="83"/>
                  </a:cubicBezTo>
                  <a:cubicBezTo>
                    <a:pt x="10" y="85"/>
                    <a:pt x="9" y="83"/>
                    <a:pt x="8" y="82"/>
                  </a:cubicBezTo>
                  <a:cubicBezTo>
                    <a:pt x="7" y="82"/>
                    <a:pt x="3" y="84"/>
                    <a:pt x="0" y="86"/>
                  </a:cubicBezTo>
                  <a:cubicBezTo>
                    <a:pt x="2" y="89"/>
                    <a:pt x="2" y="93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5" y="95"/>
                    <a:pt x="7" y="94"/>
                    <a:pt x="8" y="94"/>
                  </a:cubicBezTo>
                  <a:cubicBezTo>
                    <a:pt x="10" y="93"/>
                    <a:pt x="34" y="94"/>
                    <a:pt x="34" y="94"/>
                  </a:cubicBezTo>
                  <a:cubicBezTo>
                    <a:pt x="34" y="94"/>
                    <a:pt x="36" y="97"/>
                    <a:pt x="35" y="100"/>
                  </a:cubicBezTo>
                  <a:cubicBezTo>
                    <a:pt x="35" y="104"/>
                    <a:pt x="37" y="102"/>
                    <a:pt x="38" y="106"/>
                  </a:cubicBezTo>
                  <a:cubicBezTo>
                    <a:pt x="40" y="111"/>
                    <a:pt x="42" y="113"/>
                    <a:pt x="45" y="111"/>
                  </a:cubicBezTo>
                  <a:cubicBezTo>
                    <a:pt x="49" y="110"/>
                    <a:pt x="53" y="110"/>
                    <a:pt x="54" y="110"/>
                  </a:cubicBezTo>
                  <a:cubicBezTo>
                    <a:pt x="56" y="110"/>
                    <a:pt x="56" y="104"/>
                    <a:pt x="58" y="103"/>
                  </a:cubicBezTo>
                  <a:cubicBezTo>
                    <a:pt x="60" y="102"/>
                    <a:pt x="64" y="103"/>
                    <a:pt x="64" y="103"/>
                  </a:cubicBezTo>
                  <a:cubicBezTo>
                    <a:pt x="64" y="103"/>
                    <a:pt x="64" y="105"/>
                    <a:pt x="68" y="105"/>
                  </a:cubicBezTo>
                  <a:cubicBezTo>
                    <a:pt x="72" y="105"/>
                    <a:pt x="73" y="103"/>
                    <a:pt x="73" y="106"/>
                  </a:cubicBezTo>
                  <a:cubicBezTo>
                    <a:pt x="73" y="108"/>
                    <a:pt x="74" y="111"/>
                    <a:pt x="75" y="112"/>
                  </a:cubicBezTo>
                  <a:cubicBezTo>
                    <a:pt x="76" y="113"/>
                    <a:pt x="72" y="122"/>
                    <a:pt x="74" y="124"/>
                  </a:cubicBezTo>
                  <a:cubicBezTo>
                    <a:pt x="76" y="125"/>
                    <a:pt x="78" y="128"/>
                    <a:pt x="78" y="130"/>
                  </a:cubicBezTo>
                  <a:cubicBezTo>
                    <a:pt x="77" y="132"/>
                    <a:pt x="76" y="136"/>
                    <a:pt x="78" y="136"/>
                  </a:cubicBezTo>
                  <a:cubicBezTo>
                    <a:pt x="79" y="137"/>
                    <a:pt x="79" y="134"/>
                    <a:pt x="82" y="134"/>
                  </a:cubicBezTo>
                  <a:cubicBezTo>
                    <a:pt x="84" y="134"/>
                    <a:pt x="87" y="135"/>
                    <a:pt x="89" y="134"/>
                  </a:cubicBezTo>
                  <a:cubicBezTo>
                    <a:pt x="90" y="133"/>
                    <a:pt x="91" y="133"/>
                    <a:pt x="91" y="134"/>
                  </a:cubicBezTo>
                  <a:cubicBezTo>
                    <a:pt x="93" y="134"/>
                    <a:pt x="93" y="136"/>
                    <a:pt x="93" y="136"/>
                  </a:cubicBezTo>
                  <a:cubicBezTo>
                    <a:pt x="93" y="136"/>
                    <a:pt x="94" y="138"/>
                    <a:pt x="96" y="138"/>
                  </a:cubicBezTo>
                  <a:cubicBezTo>
                    <a:pt x="97" y="137"/>
                    <a:pt x="101" y="136"/>
                    <a:pt x="101" y="137"/>
                  </a:cubicBezTo>
                  <a:cubicBezTo>
                    <a:pt x="100" y="139"/>
                    <a:pt x="102" y="142"/>
                    <a:pt x="103" y="141"/>
                  </a:cubicBezTo>
                  <a:cubicBezTo>
                    <a:pt x="104" y="140"/>
                    <a:pt x="108" y="143"/>
                    <a:pt x="110" y="143"/>
                  </a:cubicBezTo>
                  <a:cubicBezTo>
                    <a:pt x="112" y="143"/>
                    <a:pt x="113" y="143"/>
                    <a:pt x="113" y="142"/>
                  </a:cubicBezTo>
                  <a:cubicBezTo>
                    <a:pt x="113" y="141"/>
                    <a:pt x="115" y="139"/>
                    <a:pt x="116" y="141"/>
                  </a:cubicBezTo>
                  <a:cubicBezTo>
                    <a:pt x="117" y="142"/>
                    <a:pt x="119" y="145"/>
                    <a:pt x="120" y="145"/>
                  </a:cubicBezTo>
                  <a:cubicBezTo>
                    <a:pt x="122" y="145"/>
                    <a:pt x="127" y="145"/>
                    <a:pt x="127" y="147"/>
                  </a:cubicBezTo>
                  <a:cubicBezTo>
                    <a:pt x="127" y="148"/>
                    <a:pt x="128" y="152"/>
                    <a:pt x="130" y="154"/>
                  </a:cubicBezTo>
                  <a:cubicBezTo>
                    <a:pt x="132" y="155"/>
                    <a:pt x="135" y="154"/>
                    <a:pt x="135" y="154"/>
                  </a:cubicBezTo>
                  <a:cubicBezTo>
                    <a:pt x="135" y="154"/>
                    <a:pt x="137" y="152"/>
                    <a:pt x="137" y="150"/>
                  </a:cubicBezTo>
                  <a:cubicBezTo>
                    <a:pt x="137" y="147"/>
                    <a:pt x="137" y="144"/>
                    <a:pt x="136" y="144"/>
                  </a:cubicBezTo>
                  <a:cubicBezTo>
                    <a:pt x="135" y="144"/>
                    <a:pt x="133" y="147"/>
                    <a:pt x="130" y="146"/>
                  </a:cubicBezTo>
                  <a:cubicBezTo>
                    <a:pt x="128" y="145"/>
                    <a:pt x="126" y="140"/>
                    <a:pt x="125" y="140"/>
                  </a:cubicBezTo>
                  <a:cubicBezTo>
                    <a:pt x="124" y="139"/>
                    <a:pt x="127" y="134"/>
                    <a:pt x="127" y="132"/>
                  </a:cubicBezTo>
                  <a:cubicBezTo>
                    <a:pt x="127" y="130"/>
                    <a:pt x="129" y="124"/>
                    <a:pt x="127" y="123"/>
                  </a:cubicBezTo>
                  <a:cubicBezTo>
                    <a:pt x="126" y="123"/>
                    <a:pt x="127" y="120"/>
                    <a:pt x="128" y="119"/>
                  </a:cubicBezTo>
                  <a:cubicBezTo>
                    <a:pt x="130" y="118"/>
                    <a:pt x="128" y="114"/>
                    <a:pt x="130" y="114"/>
                  </a:cubicBezTo>
                  <a:cubicBezTo>
                    <a:pt x="133" y="114"/>
                    <a:pt x="139" y="114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9" y="108"/>
                    <a:pt x="137" y="104"/>
                    <a:pt x="135" y="10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68" name="Freeform 128"/>
            <p:cNvSpPr>
              <a:spLocks/>
            </p:cNvSpPr>
            <p:nvPr/>
          </p:nvSpPr>
          <p:spPr bwMode="auto">
            <a:xfrm>
              <a:off x="2371" y="2204"/>
              <a:ext cx="34" cy="45"/>
            </a:xfrm>
            <a:custGeom>
              <a:avLst/>
              <a:gdLst>
                <a:gd name="T0" fmla="*/ 1 w 13"/>
                <a:gd name="T1" fmla="*/ 8 h 17"/>
                <a:gd name="T2" fmla="*/ 3 w 13"/>
                <a:gd name="T3" fmla="*/ 17 h 17"/>
                <a:gd name="T4" fmla="*/ 7 w 13"/>
                <a:gd name="T5" fmla="*/ 15 h 17"/>
                <a:gd name="T6" fmla="*/ 13 w 13"/>
                <a:gd name="T7" fmla="*/ 5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3 w 13"/>
                <a:gd name="T15" fmla="*/ 2 h 17"/>
                <a:gd name="T16" fmla="*/ 0 w 13"/>
                <a:gd name="T17" fmla="*/ 2 h 17"/>
                <a:gd name="T18" fmla="*/ 1 w 13"/>
                <a:gd name="T19" fmla="*/ 2 h 17"/>
                <a:gd name="T20" fmla="*/ 1 w 13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8"/>
                  </a:moveTo>
                  <a:cubicBezTo>
                    <a:pt x="2" y="10"/>
                    <a:pt x="3" y="13"/>
                    <a:pt x="3" y="17"/>
                  </a:cubicBezTo>
                  <a:cubicBezTo>
                    <a:pt x="5" y="16"/>
                    <a:pt x="6" y="15"/>
                    <a:pt x="7" y="15"/>
                  </a:cubicBezTo>
                  <a:cubicBezTo>
                    <a:pt x="9" y="14"/>
                    <a:pt x="13" y="5"/>
                    <a:pt x="13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8" y="3"/>
                    <a:pt x="3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8"/>
                  </a:ln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69" name="Freeform 129"/>
            <p:cNvSpPr>
              <a:spLocks/>
            </p:cNvSpPr>
            <p:nvPr/>
          </p:nvSpPr>
          <p:spPr bwMode="auto">
            <a:xfrm>
              <a:off x="2395" y="2380"/>
              <a:ext cx="227" cy="368"/>
            </a:xfrm>
            <a:custGeom>
              <a:avLst/>
              <a:gdLst>
                <a:gd name="T0" fmla="*/ 85 w 85"/>
                <a:gd name="T1" fmla="*/ 35 h 138"/>
                <a:gd name="T2" fmla="*/ 82 w 85"/>
                <a:gd name="T3" fmla="*/ 20 h 138"/>
                <a:gd name="T4" fmla="*/ 82 w 85"/>
                <a:gd name="T5" fmla="*/ 0 h 138"/>
                <a:gd name="T6" fmla="*/ 82 w 85"/>
                <a:gd name="T7" fmla="*/ 0 h 138"/>
                <a:gd name="T8" fmla="*/ 73 w 85"/>
                <a:gd name="T9" fmla="*/ 5 h 138"/>
                <a:gd name="T10" fmla="*/ 68 w 85"/>
                <a:gd name="T11" fmla="*/ 6 h 138"/>
                <a:gd name="T12" fmla="*/ 63 w 85"/>
                <a:gd name="T13" fmla="*/ 6 h 138"/>
                <a:gd name="T14" fmla="*/ 60 w 85"/>
                <a:gd name="T15" fmla="*/ 9 h 138"/>
                <a:gd name="T16" fmla="*/ 55 w 85"/>
                <a:gd name="T17" fmla="*/ 9 h 138"/>
                <a:gd name="T18" fmla="*/ 48 w 85"/>
                <a:gd name="T19" fmla="*/ 10 h 138"/>
                <a:gd name="T20" fmla="*/ 46 w 85"/>
                <a:gd name="T21" fmla="*/ 8 h 138"/>
                <a:gd name="T22" fmla="*/ 41 w 85"/>
                <a:gd name="T23" fmla="*/ 9 h 138"/>
                <a:gd name="T24" fmla="*/ 37 w 85"/>
                <a:gd name="T25" fmla="*/ 9 h 138"/>
                <a:gd name="T26" fmla="*/ 36 w 85"/>
                <a:gd name="T27" fmla="*/ 11 h 138"/>
                <a:gd name="T28" fmla="*/ 40 w 85"/>
                <a:gd name="T29" fmla="*/ 28 h 138"/>
                <a:gd name="T30" fmla="*/ 44 w 85"/>
                <a:gd name="T31" fmla="*/ 33 h 138"/>
                <a:gd name="T32" fmla="*/ 45 w 85"/>
                <a:gd name="T33" fmla="*/ 41 h 138"/>
                <a:gd name="T34" fmla="*/ 40 w 85"/>
                <a:gd name="T35" fmla="*/ 46 h 138"/>
                <a:gd name="T36" fmla="*/ 39 w 85"/>
                <a:gd name="T37" fmla="*/ 54 h 138"/>
                <a:gd name="T38" fmla="*/ 32 w 85"/>
                <a:gd name="T39" fmla="*/ 44 h 138"/>
                <a:gd name="T40" fmla="*/ 34 w 85"/>
                <a:gd name="T41" fmla="*/ 33 h 138"/>
                <a:gd name="T42" fmla="*/ 27 w 85"/>
                <a:gd name="T43" fmla="*/ 33 h 138"/>
                <a:gd name="T44" fmla="*/ 22 w 85"/>
                <a:gd name="T45" fmla="*/ 29 h 138"/>
                <a:gd name="T46" fmla="*/ 0 w 85"/>
                <a:gd name="T47" fmla="*/ 37 h 138"/>
                <a:gd name="T48" fmla="*/ 1 w 85"/>
                <a:gd name="T49" fmla="*/ 43 h 138"/>
                <a:gd name="T50" fmla="*/ 1 w 85"/>
                <a:gd name="T51" fmla="*/ 43 h 138"/>
                <a:gd name="T52" fmla="*/ 2 w 85"/>
                <a:gd name="T53" fmla="*/ 45 h 138"/>
                <a:gd name="T54" fmla="*/ 12 w 85"/>
                <a:gd name="T55" fmla="*/ 48 h 138"/>
                <a:gd name="T56" fmla="*/ 22 w 85"/>
                <a:gd name="T57" fmla="*/ 51 h 138"/>
                <a:gd name="T58" fmla="*/ 22 w 85"/>
                <a:gd name="T59" fmla="*/ 64 h 138"/>
                <a:gd name="T60" fmla="*/ 20 w 85"/>
                <a:gd name="T61" fmla="*/ 71 h 138"/>
                <a:gd name="T62" fmla="*/ 22 w 85"/>
                <a:gd name="T63" fmla="*/ 77 h 138"/>
                <a:gd name="T64" fmla="*/ 18 w 85"/>
                <a:gd name="T65" fmla="*/ 83 h 138"/>
                <a:gd name="T66" fmla="*/ 16 w 85"/>
                <a:gd name="T67" fmla="*/ 91 h 138"/>
                <a:gd name="T68" fmla="*/ 8 w 85"/>
                <a:gd name="T69" fmla="*/ 99 h 138"/>
                <a:gd name="T70" fmla="*/ 8 w 85"/>
                <a:gd name="T71" fmla="*/ 99 h 138"/>
                <a:gd name="T72" fmla="*/ 13 w 85"/>
                <a:gd name="T73" fmla="*/ 114 h 138"/>
                <a:gd name="T74" fmla="*/ 14 w 85"/>
                <a:gd name="T75" fmla="*/ 129 h 138"/>
                <a:gd name="T76" fmla="*/ 15 w 85"/>
                <a:gd name="T77" fmla="*/ 138 h 138"/>
                <a:gd name="T78" fmla="*/ 21 w 85"/>
                <a:gd name="T79" fmla="*/ 137 h 138"/>
                <a:gd name="T80" fmla="*/ 21 w 85"/>
                <a:gd name="T81" fmla="*/ 133 h 138"/>
                <a:gd name="T82" fmla="*/ 18 w 85"/>
                <a:gd name="T83" fmla="*/ 130 h 138"/>
                <a:gd name="T84" fmla="*/ 30 w 85"/>
                <a:gd name="T85" fmla="*/ 121 h 138"/>
                <a:gd name="T86" fmla="*/ 40 w 85"/>
                <a:gd name="T87" fmla="*/ 115 h 138"/>
                <a:gd name="T88" fmla="*/ 41 w 85"/>
                <a:gd name="T89" fmla="*/ 103 h 138"/>
                <a:gd name="T90" fmla="*/ 40 w 85"/>
                <a:gd name="T91" fmla="*/ 93 h 138"/>
                <a:gd name="T92" fmla="*/ 36 w 85"/>
                <a:gd name="T93" fmla="*/ 83 h 138"/>
                <a:gd name="T94" fmla="*/ 37 w 85"/>
                <a:gd name="T95" fmla="*/ 77 h 138"/>
                <a:gd name="T96" fmla="*/ 41 w 85"/>
                <a:gd name="T97" fmla="*/ 72 h 138"/>
                <a:gd name="T98" fmla="*/ 48 w 85"/>
                <a:gd name="T99" fmla="*/ 68 h 138"/>
                <a:gd name="T100" fmla="*/ 56 w 85"/>
                <a:gd name="T101" fmla="*/ 59 h 138"/>
                <a:gd name="T102" fmla="*/ 72 w 85"/>
                <a:gd name="T103" fmla="*/ 52 h 138"/>
                <a:gd name="T104" fmla="*/ 85 w 85"/>
                <a:gd name="T105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38">
                  <a:moveTo>
                    <a:pt x="85" y="35"/>
                  </a:moveTo>
                  <a:cubicBezTo>
                    <a:pt x="84" y="33"/>
                    <a:pt x="82" y="24"/>
                    <a:pt x="82" y="20"/>
                  </a:cubicBezTo>
                  <a:cubicBezTo>
                    <a:pt x="83" y="16"/>
                    <a:pt x="82" y="5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2"/>
                    <a:pt x="74" y="4"/>
                    <a:pt x="73" y="5"/>
                  </a:cubicBezTo>
                  <a:cubicBezTo>
                    <a:pt x="73" y="6"/>
                    <a:pt x="69" y="4"/>
                    <a:pt x="68" y="6"/>
                  </a:cubicBezTo>
                  <a:cubicBezTo>
                    <a:pt x="66" y="8"/>
                    <a:pt x="64" y="6"/>
                    <a:pt x="63" y="6"/>
                  </a:cubicBezTo>
                  <a:cubicBezTo>
                    <a:pt x="61" y="5"/>
                    <a:pt x="60" y="8"/>
                    <a:pt x="60" y="9"/>
                  </a:cubicBezTo>
                  <a:cubicBezTo>
                    <a:pt x="60" y="10"/>
                    <a:pt x="57" y="10"/>
                    <a:pt x="55" y="9"/>
                  </a:cubicBezTo>
                  <a:cubicBezTo>
                    <a:pt x="54" y="9"/>
                    <a:pt x="50" y="10"/>
                    <a:pt x="48" y="10"/>
                  </a:cubicBezTo>
                  <a:cubicBezTo>
                    <a:pt x="47" y="10"/>
                    <a:pt x="48" y="9"/>
                    <a:pt x="46" y="8"/>
                  </a:cubicBezTo>
                  <a:cubicBezTo>
                    <a:pt x="44" y="7"/>
                    <a:pt x="42" y="9"/>
                    <a:pt x="41" y="9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7" y="10"/>
                    <a:pt x="36" y="11"/>
                    <a:pt x="36" y="11"/>
                  </a:cubicBezTo>
                  <a:cubicBezTo>
                    <a:pt x="35" y="15"/>
                    <a:pt x="39" y="24"/>
                    <a:pt x="40" y="28"/>
                  </a:cubicBezTo>
                  <a:cubicBezTo>
                    <a:pt x="41" y="30"/>
                    <a:pt x="43" y="32"/>
                    <a:pt x="44" y="33"/>
                  </a:cubicBezTo>
                  <a:cubicBezTo>
                    <a:pt x="47" y="36"/>
                    <a:pt x="44" y="35"/>
                    <a:pt x="45" y="41"/>
                  </a:cubicBezTo>
                  <a:cubicBezTo>
                    <a:pt x="45" y="47"/>
                    <a:pt x="42" y="44"/>
                    <a:pt x="40" y="46"/>
                  </a:cubicBezTo>
                  <a:cubicBezTo>
                    <a:pt x="38" y="48"/>
                    <a:pt x="40" y="53"/>
                    <a:pt x="39" y="54"/>
                  </a:cubicBezTo>
                  <a:cubicBezTo>
                    <a:pt x="39" y="55"/>
                    <a:pt x="33" y="45"/>
                    <a:pt x="32" y="44"/>
                  </a:cubicBezTo>
                  <a:cubicBezTo>
                    <a:pt x="32" y="43"/>
                    <a:pt x="34" y="37"/>
                    <a:pt x="34" y="33"/>
                  </a:cubicBezTo>
                  <a:cubicBezTo>
                    <a:pt x="33" y="30"/>
                    <a:pt x="29" y="32"/>
                    <a:pt x="27" y="33"/>
                  </a:cubicBezTo>
                  <a:cubicBezTo>
                    <a:pt x="26" y="33"/>
                    <a:pt x="23" y="29"/>
                    <a:pt x="22" y="29"/>
                  </a:cubicBezTo>
                  <a:cubicBezTo>
                    <a:pt x="21" y="29"/>
                    <a:pt x="0" y="37"/>
                    <a:pt x="0" y="37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9" y="46"/>
                    <a:pt x="12" y="48"/>
                  </a:cubicBezTo>
                  <a:cubicBezTo>
                    <a:pt x="15" y="50"/>
                    <a:pt x="20" y="50"/>
                    <a:pt x="22" y="51"/>
                  </a:cubicBezTo>
                  <a:cubicBezTo>
                    <a:pt x="23" y="52"/>
                    <a:pt x="22" y="60"/>
                    <a:pt x="22" y="64"/>
                  </a:cubicBezTo>
                  <a:cubicBezTo>
                    <a:pt x="22" y="68"/>
                    <a:pt x="18" y="69"/>
                    <a:pt x="20" y="71"/>
                  </a:cubicBezTo>
                  <a:cubicBezTo>
                    <a:pt x="22" y="73"/>
                    <a:pt x="21" y="76"/>
                    <a:pt x="22" y="77"/>
                  </a:cubicBezTo>
                  <a:cubicBezTo>
                    <a:pt x="24" y="77"/>
                    <a:pt x="20" y="82"/>
                    <a:pt x="18" y="83"/>
                  </a:cubicBezTo>
                  <a:cubicBezTo>
                    <a:pt x="16" y="84"/>
                    <a:pt x="18" y="88"/>
                    <a:pt x="16" y="91"/>
                  </a:cubicBezTo>
                  <a:cubicBezTo>
                    <a:pt x="14" y="93"/>
                    <a:pt x="10" y="96"/>
                    <a:pt x="8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100"/>
                    <a:pt x="11" y="113"/>
                    <a:pt x="13" y="114"/>
                  </a:cubicBezTo>
                  <a:cubicBezTo>
                    <a:pt x="15" y="115"/>
                    <a:pt x="14" y="128"/>
                    <a:pt x="14" y="129"/>
                  </a:cubicBezTo>
                  <a:cubicBezTo>
                    <a:pt x="13" y="130"/>
                    <a:pt x="15" y="138"/>
                    <a:pt x="15" y="138"/>
                  </a:cubicBezTo>
                  <a:cubicBezTo>
                    <a:pt x="15" y="138"/>
                    <a:pt x="18" y="137"/>
                    <a:pt x="21" y="137"/>
                  </a:cubicBezTo>
                  <a:cubicBezTo>
                    <a:pt x="21" y="136"/>
                    <a:pt x="21" y="134"/>
                    <a:pt x="21" y="133"/>
                  </a:cubicBezTo>
                  <a:cubicBezTo>
                    <a:pt x="21" y="130"/>
                    <a:pt x="19" y="133"/>
                    <a:pt x="18" y="130"/>
                  </a:cubicBezTo>
                  <a:cubicBezTo>
                    <a:pt x="17" y="128"/>
                    <a:pt x="24" y="124"/>
                    <a:pt x="30" y="121"/>
                  </a:cubicBezTo>
                  <a:cubicBezTo>
                    <a:pt x="37" y="119"/>
                    <a:pt x="40" y="117"/>
                    <a:pt x="40" y="115"/>
                  </a:cubicBezTo>
                  <a:cubicBezTo>
                    <a:pt x="41" y="112"/>
                    <a:pt x="40" y="106"/>
                    <a:pt x="41" y="103"/>
                  </a:cubicBezTo>
                  <a:cubicBezTo>
                    <a:pt x="42" y="101"/>
                    <a:pt x="41" y="99"/>
                    <a:pt x="40" y="93"/>
                  </a:cubicBezTo>
                  <a:cubicBezTo>
                    <a:pt x="39" y="87"/>
                    <a:pt x="37" y="86"/>
                    <a:pt x="36" y="83"/>
                  </a:cubicBezTo>
                  <a:cubicBezTo>
                    <a:pt x="35" y="80"/>
                    <a:pt x="35" y="77"/>
                    <a:pt x="37" y="77"/>
                  </a:cubicBezTo>
                  <a:cubicBezTo>
                    <a:pt x="39" y="77"/>
                    <a:pt x="39" y="76"/>
                    <a:pt x="41" y="72"/>
                  </a:cubicBezTo>
                  <a:cubicBezTo>
                    <a:pt x="43" y="69"/>
                    <a:pt x="44" y="71"/>
                    <a:pt x="48" y="68"/>
                  </a:cubicBezTo>
                  <a:cubicBezTo>
                    <a:pt x="51" y="66"/>
                    <a:pt x="51" y="63"/>
                    <a:pt x="56" y="59"/>
                  </a:cubicBezTo>
                  <a:cubicBezTo>
                    <a:pt x="61" y="55"/>
                    <a:pt x="67" y="55"/>
                    <a:pt x="72" y="52"/>
                  </a:cubicBezTo>
                  <a:cubicBezTo>
                    <a:pt x="77" y="49"/>
                    <a:pt x="85" y="38"/>
                    <a:pt x="85" y="35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0" name="Freeform 130"/>
            <p:cNvSpPr>
              <a:spLocks/>
            </p:cNvSpPr>
            <p:nvPr/>
          </p:nvSpPr>
          <p:spPr bwMode="auto">
            <a:xfrm>
              <a:off x="2379" y="2172"/>
              <a:ext cx="235" cy="235"/>
            </a:xfrm>
            <a:custGeom>
              <a:avLst/>
              <a:gdLst>
                <a:gd name="T0" fmla="*/ 82 w 88"/>
                <a:gd name="T1" fmla="*/ 71 h 88"/>
                <a:gd name="T2" fmla="*/ 79 w 88"/>
                <a:gd name="T3" fmla="*/ 63 h 88"/>
                <a:gd name="T4" fmla="*/ 78 w 88"/>
                <a:gd name="T5" fmla="*/ 56 h 88"/>
                <a:gd name="T6" fmla="*/ 80 w 88"/>
                <a:gd name="T7" fmla="*/ 50 h 88"/>
                <a:gd name="T8" fmla="*/ 75 w 88"/>
                <a:gd name="T9" fmla="*/ 43 h 88"/>
                <a:gd name="T10" fmla="*/ 79 w 88"/>
                <a:gd name="T11" fmla="*/ 31 h 88"/>
                <a:gd name="T12" fmla="*/ 65 w 88"/>
                <a:gd name="T13" fmla="*/ 21 h 88"/>
                <a:gd name="T14" fmla="*/ 66 w 88"/>
                <a:gd name="T15" fmla="*/ 16 h 88"/>
                <a:gd name="T16" fmla="*/ 35 w 88"/>
                <a:gd name="T17" fmla="*/ 0 h 88"/>
                <a:gd name="T18" fmla="*/ 32 w 88"/>
                <a:gd name="T19" fmla="*/ 8 h 88"/>
                <a:gd name="T20" fmla="*/ 32 w 88"/>
                <a:gd name="T21" fmla="*/ 13 h 88"/>
                <a:gd name="T22" fmla="*/ 19 w 88"/>
                <a:gd name="T23" fmla="*/ 12 h 88"/>
                <a:gd name="T24" fmla="*/ 19 w 88"/>
                <a:gd name="T25" fmla="*/ 0 h 88"/>
                <a:gd name="T26" fmla="*/ 12 w 88"/>
                <a:gd name="T27" fmla="*/ 0 h 88"/>
                <a:gd name="T28" fmla="*/ 9 w 88"/>
                <a:gd name="T29" fmla="*/ 1 h 88"/>
                <a:gd name="T30" fmla="*/ 10 w 88"/>
                <a:gd name="T31" fmla="*/ 5 h 88"/>
                <a:gd name="T32" fmla="*/ 11 w 88"/>
                <a:gd name="T33" fmla="*/ 10 h 88"/>
                <a:gd name="T34" fmla="*/ 8 w 88"/>
                <a:gd name="T35" fmla="*/ 12 h 88"/>
                <a:gd name="T36" fmla="*/ 8 w 88"/>
                <a:gd name="T37" fmla="*/ 16 h 88"/>
                <a:gd name="T38" fmla="*/ 10 w 88"/>
                <a:gd name="T39" fmla="*/ 17 h 88"/>
                <a:gd name="T40" fmla="*/ 4 w 88"/>
                <a:gd name="T41" fmla="*/ 27 h 88"/>
                <a:gd name="T42" fmla="*/ 0 w 88"/>
                <a:gd name="T43" fmla="*/ 29 h 88"/>
                <a:gd name="T44" fmla="*/ 5 w 88"/>
                <a:gd name="T45" fmla="*/ 44 h 88"/>
                <a:gd name="T46" fmla="*/ 9 w 88"/>
                <a:gd name="T47" fmla="*/ 55 h 88"/>
                <a:gd name="T48" fmla="*/ 11 w 88"/>
                <a:gd name="T49" fmla="*/ 61 h 88"/>
                <a:gd name="T50" fmla="*/ 7 w 88"/>
                <a:gd name="T51" fmla="*/ 58 h 88"/>
                <a:gd name="T52" fmla="*/ 6 w 88"/>
                <a:gd name="T53" fmla="*/ 59 h 88"/>
                <a:gd name="T54" fmla="*/ 6 w 88"/>
                <a:gd name="T55" fmla="*/ 59 h 88"/>
                <a:gd name="T56" fmla="*/ 12 w 88"/>
                <a:gd name="T57" fmla="*/ 62 h 88"/>
                <a:gd name="T58" fmla="*/ 19 w 88"/>
                <a:gd name="T59" fmla="*/ 65 h 88"/>
                <a:gd name="T60" fmla="*/ 30 w 88"/>
                <a:gd name="T61" fmla="*/ 70 h 88"/>
                <a:gd name="T62" fmla="*/ 30 w 88"/>
                <a:gd name="T63" fmla="*/ 71 h 88"/>
                <a:gd name="T64" fmla="*/ 36 w 88"/>
                <a:gd name="T65" fmla="*/ 71 h 88"/>
                <a:gd name="T66" fmla="*/ 37 w 88"/>
                <a:gd name="T67" fmla="*/ 70 h 88"/>
                <a:gd name="T68" fmla="*/ 43 w 88"/>
                <a:gd name="T69" fmla="*/ 87 h 88"/>
                <a:gd name="T70" fmla="*/ 47 w 88"/>
                <a:gd name="T71" fmla="*/ 87 h 88"/>
                <a:gd name="T72" fmla="*/ 52 w 88"/>
                <a:gd name="T73" fmla="*/ 86 h 88"/>
                <a:gd name="T74" fmla="*/ 54 w 88"/>
                <a:gd name="T75" fmla="*/ 88 h 88"/>
                <a:gd name="T76" fmla="*/ 61 w 88"/>
                <a:gd name="T77" fmla="*/ 87 h 88"/>
                <a:gd name="T78" fmla="*/ 66 w 88"/>
                <a:gd name="T79" fmla="*/ 87 h 88"/>
                <a:gd name="T80" fmla="*/ 69 w 88"/>
                <a:gd name="T81" fmla="*/ 84 h 88"/>
                <a:gd name="T82" fmla="*/ 74 w 88"/>
                <a:gd name="T83" fmla="*/ 84 h 88"/>
                <a:gd name="T84" fmla="*/ 79 w 88"/>
                <a:gd name="T85" fmla="*/ 83 h 88"/>
                <a:gd name="T86" fmla="*/ 88 w 88"/>
                <a:gd name="T87" fmla="*/ 78 h 88"/>
                <a:gd name="T88" fmla="*/ 82 w 88"/>
                <a:gd name="T89" fmla="*/ 7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8">
                  <a:moveTo>
                    <a:pt x="82" y="71"/>
                  </a:moveTo>
                  <a:cubicBezTo>
                    <a:pt x="82" y="66"/>
                    <a:pt x="79" y="66"/>
                    <a:pt x="79" y="63"/>
                  </a:cubicBezTo>
                  <a:cubicBezTo>
                    <a:pt x="79" y="59"/>
                    <a:pt x="79" y="56"/>
                    <a:pt x="78" y="56"/>
                  </a:cubicBezTo>
                  <a:cubicBezTo>
                    <a:pt x="77" y="56"/>
                    <a:pt x="78" y="53"/>
                    <a:pt x="80" y="50"/>
                  </a:cubicBezTo>
                  <a:cubicBezTo>
                    <a:pt x="82" y="47"/>
                    <a:pt x="76" y="47"/>
                    <a:pt x="75" y="43"/>
                  </a:cubicBezTo>
                  <a:cubicBezTo>
                    <a:pt x="75" y="42"/>
                    <a:pt x="77" y="36"/>
                    <a:pt x="79" y="31"/>
                  </a:cubicBezTo>
                  <a:cubicBezTo>
                    <a:pt x="72" y="26"/>
                    <a:pt x="65" y="21"/>
                    <a:pt x="65" y="21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4"/>
                    <a:pt x="34" y="7"/>
                    <a:pt x="32" y="8"/>
                  </a:cubicBezTo>
                  <a:cubicBezTo>
                    <a:pt x="29" y="9"/>
                    <a:pt x="35" y="12"/>
                    <a:pt x="32" y="13"/>
                  </a:cubicBezTo>
                  <a:cubicBezTo>
                    <a:pt x="29" y="13"/>
                    <a:pt x="23" y="10"/>
                    <a:pt x="19" y="12"/>
                  </a:cubicBezTo>
                  <a:cubicBezTo>
                    <a:pt x="16" y="13"/>
                    <a:pt x="17" y="6"/>
                    <a:pt x="1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2"/>
                    <a:pt x="8" y="12"/>
                  </a:cubicBezTo>
                  <a:cubicBezTo>
                    <a:pt x="8" y="14"/>
                    <a:pt x="8" y="16"/>
                    <a:pt x="8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6"/>
                    <a:pt x="4" y="27"/>
                  </a:cubicBezTo>
                  <a:cubicBezTo>
                    <a:pt x="3" y="27"/>
                    <a:pt x="2" y="28"/>
                    <a:pt x="0" y="29"/>
                  </a:cubicBezTo>
                  <a:cubicBezTo>
                    <a:pt x="1" y="35"/>
                    <a:pt x="3" y="42"/>
                    <a:pt x="5" y="44"/>
                  </a:cubicBezTo>
                  <a:cubicBezTo>
                    <a:pt x="9" y="48"/>
                    <a:pt x="9" y="52"/>
                    <a:pt x="9" y="55"/>
                  </a:cubicBezTo>
                  <a:cubicBezTo>
                    <a:pt x="10" y="57"/>
                    <a:pt x="14" y="60"/>
                    <a:pt x="11" y="61"/>
                  </a:cubicBezTo>
                  <a:cubicBezTo>
                    <a:pt x="10" y="62"/>
                    <a:pt x="8" y="60"/>
                    <a:pt x="7" y="58"/>
                  </a:cubicBezTo>
                  <a:cubicBezTo>
                    <a:pt x="7" y="58"/>
                    <a:pt x="7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8" y="61"/>
                    <a:pt x="11" y="62"/>
                    <a:pt x="12" y="62"/>
                  </a:cubicBezTo>
                  <a:cubicBezTo>
                    <a:pt x="14" y="62"/>
                    <a:pt x="17" y="65"/>
                    <a:pt x="19" y="65"/>
                  </a:cubicBezTo>
                  <a:cubicBezTo>
                    <a:pt x="21" y="66"/>
                    <a:pt x="29" y="69"/>
                    <a:pt x="30" y="70"/>
                  </a:cubicBezTo>
                  <a:cubicBezTo>
                    <a:pt x="30" y="70"/>
                    <a:pt x="30" y="70"/>
                    <a:pt x="30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36" y="70"/>
                    <a:pt x="36" y="70"/>
                    <a:pt x="37" y="70"/>
                  </a:cubicBezTo>
                  <a:cubicBezTo>
                    <a:pt x="39" y="70"/>
                    <a:pt x="43" y="81"/>
                    <a:pt x="43" y="87"/>
                  </a:cubicBezTo>
                  <a:cubicBezTo>
                    <a:pt x="44" y="87"/>
                    <a:pt x="46" y="87"/>
                    <a:pt x="47" y="87"/>
                  </a:cubicBezTo>
                  <a:cubicBezTo>
                    <a:pt x="48" y="87"/>
                    <a:pt x="50" y="85"/>
                    <a:pt x="52" y="86"/>
                  </a:cubicBezTo>
                  <a:cubicBezTo>
                    <a:pt x="54" y="87"/>
                    <a:pt x="53" y="88"/>
                    <a:pt x="54" y="88"/>
                  </a:cubicBezTo>
                  <a:cubicBezTo>
                    <a:pt x="56" y="88"/>
                    <a:pt x="60" y="87"/>
                    <a:pt x="61" y="87"/>
                  </a:cubicBezTo>
                  <a:cubicBezTo>
                    <a:pt x="63" y="88"/>
                    <a:pt x="66" y="88"/>
                    <a:pt x="66" y="87"/>
                  </a:cubicBezTo>
                  <a:cubicBezTo>
                    <a:pt x="66" y="86"/>
                    <a:pt x="67" y="83"/>
                    <a:pt x="69" y="84"/>
                  </a:cubicBezTo>
                  <a:cubicBezTo>
                    <a:pt x="70" y="84"/>
                    <a:pt x="72" y="86"/>
                    <a:pt x="74" y="84"/>
                  </a:cubicBezTo>
                  <a:cubicBezTo>
                    <a:pt x="75" y="82"/>
                    <a:pt x="79" y="84"/>
                    <a:pt x="79" y="83"/>
                  </a:cubicBezTo>
                  <a:cubicBezTo>
                    <a:pt x="80" y="82"/>
                    <a:pt x="84" y="80"/>
                    <a:pt x="88" y="78"/>
                  </a:cubicBezTo>
                  <a:cubicBezTo>
                    <a:pt x="88" y="74"/>
                    <a:pt x="82" y="76"/>
                    <a:pt x="82" y="71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1" name="Freeform 131"/>
            <p:cNvSpPr>
              <a:spLocks/>
            </p:cNvSpPr>
            <p:nvPr/>
          </p:nvSpPr>
          <p:spPr bwMode="auto">
            <a:xfrm>
              <a:off x="2448" y="2361"/>
              <a:ext cx="72" cy="166"/>
            </a:xfrm>
            <a:custGeom>
              <a:avLst/>
              <a:gdLst>
                <a:gd name="T0" fmla="*/ 24 w 27"/>
                <a:gd name="T1" fmla="*/ 40 h 62"/>
                <a:gd name="T2" fmla="*/ 20 w 27"/>
                <a:gd name="T3" fmla="*/ 35 h 62"/>
                <a:gd name="T4" fmla="*/ 19 w 27"/>
                <a:gd name="T5" fmla="*/ 37 h 62"/>
                <a:gd name="T6" fmla="*/ 11 w 27"/>
                <a:gd name="T7" fmla="*/ 24 h 62"/>
                <a:gd name="T8" fmla="*/ 11 w 27"/>
                <a:gd name="T9" fmla="*/ 10 h 62"/>
                <a:gd name="T10" fmla="*/ 10 w 27"/>
                <a:gd name="T11" fmla="*/ 0 h 62"/>
                <a:gd name="T12" fmla="*/ 4 w 27"/>
                <a:gd name="T13" fmla="*/ 0 h 62"/>
                <a:gd name="T14" fmla="*/ 7 w 27"/>
                <a:gd name="T15" fmla="*/ 8 h 62"/>
                <a:gd name="T16" fmla="*/ 4 w 27"/>
                <a:gd name="T17" fmla="*/ 9 h 62"/>
                <a:gd name="T18" fmla="*/ 5 w 27"/>
                <a:gd name="T19" fmla="*/ 22 h 62"/>
                <a:gd name="T20" fmla="*/ 2 w 27"/>
                <a:gd name="T21" fmla="*/ 24 h 62"/>
                <a:gd name="T22" fmla="*/ 0 w 27"/>
                <a:gd name="T23" fmla="*/ 32 h 62"/>
                <a:gd name="T24" fmla="*/ 2 w 27"/>
                <a:gd name="T25" fmla="*/ 36 h 62"/>
                <a:gd name="T26" fmla="*/ 2 w 27"/>
                <a:gd name="T27" fmla="*/ 36 h 62"/>
                <a:gd name="T28" fmla="*/ 7 w 27"/>
                <a:gd name="T29" fmla="*/ 40 h 62"/>
                <a:gd name="T30" fmla="*/ 14 w 27"/>
                <a:gd name="T31" fmla="*/ 40 h 62"/>
                <a:gd name="T32" fmla="*/ 12 w 27"/>
                <a:gd name="T33" fmla="*/ 51 h 62"/>
                <a:gd name="T34" fmla="*/ 19 w 27"/>
                <a:gd name="T35" fmla="*/ 61 h 62"/>
                <a:gd name="T36" fmla="*/ 20 w 27"/>
                <a:gd name="T37" fmla="*/ 53 h 62"/>
                <a:gd name="T38" fmla="*/ 25 w 27"/>
                <a:gd name="T39" fmla="*/ 48 h 62"/>
                <a:gd name="T40" fmla="*/ 24 w 27"/>
                <a:gd name="T41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62">
                  <a:moveTo>
                    <a:pt x="24" y="40"/>
                  </a:moveTo>
                  <a:cubicBezTo>
                    <a:pt x="23" y="39"/>
                    <a:pt x="21" y="37"/>
                    <a:pt x="20" y="35"/>
                  </a:cubicBezTo>
                  <a:cubicBezTo>
                    <a:pt x="20" y="36"/>
                    <a:pt x="20" y="36"/>
                    <a:pt x="19" y="37"/>
                  </a:cubicBezTo>
                  <a:cubicBezTo>
                    <a:pt x="17" y="40"/>
                    <a:pt x="11" y="30"/>
                    <a:pt x="11" y="24"/>
                  </a:cubicBezTo>
                  <a:cubicBezTo>
                    <a:pt x="10" y="18"/>
                    <a:pt x="14" y="16"/>
                    <a:pt x="11" y="10"/>
                  </a:cubicBezTo>
                  <a:cubicBezTo>
                    <a:pt x="9" y="5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6"/>
                    <a:pt x="7" y="8"/>
                  </a:cubicBezTo>
                  <a:cubicBezTo>
                    <a:pt x="7" y="9"/>
                    <a:pt x="5" y="7"/>
                    <a:pt x="4" y="9"/>
                  </a:cubicBezTo>
                  <a:cubicBezTo>
                    <a:pt x="4" y="11"/>
                    <a:pt x="3" y="21"/>
                    <a:pt x="5" y="22"/>
                  </a:cubicBezTo>
                  <a:cubicBezTo>
                    <a:pt x="7" y="24"/>
                    <a:pt x="2" y="23"/>
                    <a:pt x="2" y="24"/>
                  </a:cubicBezTo>
                  <a:cubicBezTo>
                    <a:pt x="2" y="26"/>
                    <a:pt x="1" y="32"/>
                    <a:pt x="0" y="32"/>
                  </a:cubicBezTo>
                  <a:cubicBezTo>
                    <a:pt x="0" y="32"/>
                    <a:pt x="1" y="34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6" y="40"/>
                    <a:pt x="7" y="40"/>
                  </a:cubicBezTo>
                  <a:cubicBezTo>
                    <a:pt x="9" y="39"/>
                    <a:pt x="13" y="37"/>
                    <a:pt x="14" y="40"/>
                  </a:cubicBezTo>
                  <a:cubicBezTo>
                    <a:pt x="14" y="44"/>
                    <a:pt x="12" y="50"/>
                    <a:pt x="12" y="51"/>
                  </a:cubicBezTo>
                  <a:cubicBezTo>
                    <a:pt x="13" y="52"/>
                    <a:pt x="19" y="62"/>
                    <a:pt x="19" y="61"/>
                  </a:cubicBezTo>
                  <a:cubicBezTo>
                    <a:pt x="20" y="60"/>
                    <a:pt x="18" y="55"/>
                    <a:pt x="20" y="53"/>
                  </a:cubicBezTo>
                  <a:cubicBezTo>
                    <a:pt x="22" y="51"/>
                    <a:pt x="25" y="54"/>
                    <a:pt x="25" y="48"/>
                  </a:cubicBezTo>
                  <a:cubicBezTo>
                    <a:pt x="24" y="42"/>
                    <a:pt x="27" y="43"/>
                    <a:pt x="24" y="4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3" name="Freeform 133"/>
            <p:cNvSpPr>
              <a:spLocks/>
            </p:cNvSpPr>
            <p:nvPr/>
          </p:nvSpPr>
          <p:spPr bwMode="auto">
            <a:xfrm>
              <a:off x="3212" y="1216"/>
              <a:ext cx="163" cy="109"/>
            </a:xfrm>
            <a:custGeom>
              <a:avLst/>
              <a:gdLst>
                <a:gd name="T0" fmla="*/ 50 w 61"/>
                <a:gd name="T1" fmla="*/ 33 h 41"/>
                <a:gd name="T2" fmla="*/ 53 w 61"/>
                <a:gd name="T3" fmla="*/ 36 h 41"/>
                <a:gd name="T4" fmla="*/ 59 w 61"/>
                <a:gd name="T5" fmla="*/ 37 h 41"/>
                <a:gd name="T6" fmla="*/ 61 w 61"/>
                <a:gd name="T7" fmla="*/ 37 h 41"/>
                <a:gd name="T8" fmla="*/ 60 w 61"/>
                <a:gd name="T9" fmla="*/ 26 h 41"/>
                <a:gd name="T10" fmla="*/ 52 w 61"/>
                <a:gd name="T11" fmla="*/ 21 h 41"/>
                <a:gd name="T12" fmla="*/ 51 w 61"/>
                <a:gd name="T13" fmla="*/ 14 h 41"/>
                <a:gd name="T14" fmla="*/ 40 w 61"/>
                <a:gd name="T15" fmla="*/ 15 h 41"/>
                <a:gd name="T16" fmla="*/ 33 w 61"/>
                <a:gd name="T17" fmla="*/ 13 h 41"/>
                <a:gd name="T18" fmla="*/ 26 w 61"/>
                <a:gd name="T19" fmla="*/ 13 h 41"/>
                <a:gd name="T20" fmla="*/ 15 w 61"/>
                <a:gd name="T21" fmla="*/ 12 h 41"/>
                <a:gd name="T22" fmla="*/ 20 w 61"/>
                <a:gd name="T23" fmla="*/ 7 h 41"/>
                <a:gd name="T24" fmla="*/ 23 w 61"/>
                <a:gd name="T25" fmla="*/ 7 h 41"/>
                <a:gd name="T26" fmla="*/ 26 w 61"/>
                <a:gd name="T27" fmla="*/ 1 h 41"/>
                <a:gd name="T28" fmla="*/ 20 w 61"/>
                <a:gd name="T29" fmla="*/ 2 h 41"/>
                <a:gd name="T30" fmla="*/ 14 w 61"/>
                <a:gd name="T31" fmla="*/ 3 h 41"/>
                <a:gd name="T32" fmla="*/ 10 w 61"/>
                <a:gd name="T33" fmla="*/ 8 h 41"/>
                <a:gd name="T34" fmla="*/ 8 w 61"/>
                <a:gd name="T35" fmla="*/ 12 h 41"/>
                <a:gd name="T36" fmla="*/ 0 w 61"/>
                <a:gd name="T37" fmla="*/ 15 h 41"/>
                <a:gd name="T38" fmla="*/ 5 w 61"/>
                <a:gd name="T39" fmla="*/ 21 h 41"/>
                <a:gd name="T40" fmla="*/ 6 w 61"/>
                <a:gd name="T41" fmla="*/ 28 h 41"/>
                <a:gd name="T42" fmla="*/ 3 w 61"/>
                <a:gd name="T43" fmla="*/ 37 h 41"/>
                <a:gd name="T44" fmla="*/ 6 w 61"/>
                <a:gd name="T45" fmla="*/ 37 h 41"/>
                <a:gd name="T46" fmla="*/ 15 w 61"/>
                <a:gd name="T47" fmla="*/ 35 h 41"/>
                <a:gd name="T48" fmla="*/ 22 w 61"/>
                <a:gd name="T49" fmla="*/ 31 h 41"/>
                <a:gd name="T50" fmla="*/ 30 w 61"/>
                <a:gd name="T51" fmla="*/ 24 h 41"/>
                <a:gd name="T52" fmla="*/ 33 w 61"/>
                <a:gd name="T53" fmla="*/ 31 h 41"/>
                <a:gd name="T54" fmla="*/ 33 w 61"/>
                <a:gd name="T55" fmla="*/ 40 h 41"/>
                <a:gd name="T56" fmla="*/ 37 w 61"/>
                <a:gd name="T57" fmla="*/ 41 h 41"/>
                <a:gd name="T58" fmla="*/ 41 w 61"/>
                <a:gd name="T59" fmla="*/ 39 h 41"/>
                <a:gd name="T60" fmla="*/ 50 w 61"/>
                <a:gd name="T6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41">
                  <a:moveTo>
                    <a:pt x="50" y="33"/>
                  </a:moveTo>
                  <a:cubicBezTo>
                    <a:pt x="52" y="34"/>
                    <a:pt x="51" y="36"/>
                    <a:pt x="53" y="36"/>
                  </a:cubicBezTo>
                  <a:cubicBezTo>
                    <a:pt x="54" y="35"/>
                    <a:pt x="57" y="36"/>
                    <a:pt x="59" y="37"/>
                  </a:cubicBezTo>
                  <a:cubicBezTo>
                    <a:pt x="60" y="37"/>
                    <a:pt x="61" y="37"/>
                    <a:pt x="61" y="37"/>
                  </a:cubicBezTo>
                  <a:cubicBezTo>
                    <a:pt x="61" y="37"/>
                    <a:pt x="60" y="29"/>
                    <a:pt x="60" y="26"/>
                  </a:cubicBezTo>
                  <a:cubicBezTo>
                    <a:pt x="59" y="24"/>
                    <a:pt x="52" y="21"/>
                    <a:pt x="52" y="21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42" y="15"/>
                    <a:pt x="40" y="15"/>
                  </a:cubicBezTo>
                  <a:cubicBezTo>
                    <a:pt x="38" y="14"/>
                    <a:pt x="35" y="16"/>
                    <a:pt x="33" y="13"/>
                  </a:cubicBezTo>
                  <a:cubicBezTo>
                    <a:pt x="32" y="11"/>
                    <a:pt x="29" y="15"/>
                    <a:pt x="26" y="13"/>
                  </a:cubicBezTo>
                  <a:cubicBezTo>
                    <a:pt x="23" y="11"/>
                    <a:pt x="15" y="14"/>
                    <a:pt x="15" y="12"/>
                  </a:cubicBezTo>
                  <a:cubicBezTo>
                    <a:pt x="14" y="11"/>
                    <a:pt x="18" y="7"/>
                    <a:pt x="20" y="7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6"/>
                    <a:pt x="26" y="2"/>
                    <a:pt x="26" y="1"/>
                  </a:cubicBezTo>
                  <a:cubicBezTo>
                    <a:pt x="25" y="0"/>
                    <a:pt x="22" y="1"/>
                    <a:pt x="20" y="2"/>
                  </a:cubicBezTo>
                  <a:cubicBezTo>
                    <a:pt x="18" y="3"/>
                    <a:pt x="15" y="1"/>
                    <a:pt x="14" y="3"/>
                  </a:cubicBezTo>
                  <a:cubicBezTo>
                    <a:pt x="13" y="6"/>
                    <a:pt x="12" y="8"/>
                    <a:pt x="10" y="8"/>
                  </a:cubicBezTo>
                  <a:cubicBezTo>
                    <a:pt x="8" y="8"/>
                    <a:pt x="10" y="11"/>
                    <a:pt x="8" y="12"/>
                  </a:cubicBezTo>
                  <a:cubicBezTo>
                    <a:pt x="5" y="13"/>
                    <a:pt x="0" y="13"/>
                    <a:pt x="0" y="15"/>
                  </a:cubicBezTo>
                  <a:cubicBezTo>
                    <a:pt x="0" y="17"/>
                    <a:pt x="5" y="19"/>
                    <a:pt x="5" y="21"/>
                  </a:cubicBezTo>
                  <a:cubicBezTo>
                    <a:pt x="5" y="24"/>
                    <a:pt x="8" y="27"/>
                    <a:pt x="6" y="28"/>
                  </a:cubicBezTo>
                  <a:cubicBezTo>
                    <a:pt x="4" y="30"/>
                    <a:pt x="2" y="32"/>
                    <a:pt x="3" y="37"/>
                  </a:cubicBezTo>
                  <a:cubicBezTo>
                    <a:pt x="4" y="38"/>
                    <a:pt x="6" y="39"/>
                    <a:pt x="6" y="37"/>
                  </a:cubicBezTo>
                  <a:cubicBezTo>
                    <a:pt x="8" y="35"/>
                    <a:pt x="15" y="37"/>
                    <a:pt x="15" y="35"/>
                  </a:cubicBezTo>
                  <a:cubicBezTo>
                    <a:pt x="15" y="33"/>
                    <a:pt x="22" y="33"/>
                    <a:pt x="22" y="31"/>
                  </a:cubicBezTo>
                  <a:cubicBezTo>
                    <a:pt x="22" y="29"/>
                    <a:pt x="27" y="24"/>
                    <a:pt x="30" y="24"/>
                  </a:cubicBezTo>
                  <a:cubicBezTo>
                    <a:pt x="32" y="24"/>
                    <a:pt x="29" y="29"/>
                    <a:pt x="33" y="31"/>
                  </a:cubicBezTo>
                  <a:cubicBezTo>
                    <a:pt x="36" y="32"/>
                    <a:pt x="31" y="38"/>
                    <a:pt x="33" y="40"/>
                  </a:cubicBezTo>
                  <a:cubicBezTo>
                    <a:pt x="34" y="41"/>
                    <a:pt x="35" y="41"/>
                    <a:pt x="37" y="41"/>
                  </a:cubicBezTo>
                  <a:cubicBezTo>
                    <a:pt x="38" y="40"/>
                    <a:pt x="40" y="40"/>
                    <a:pt x="41" y="39"/>
                  </a:cubicBezTo>
                  <a:cubicBezTo>
                    <a:pt x="44" y="36"/>
                    <a:pt x="49" y="32"/>
                    <a:pt x="50" y="3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4" name="Freeform 134"/>
            <p:cNvSpPr>
              <a:spLocks/>
            </p:cNvSpPr>
            <p:nvPr/>
          </p:nvSpPr>
          <p:spPr bwMode="auto">
            <a:xfrm>
              <a:off x="2683" y="1203"/>
              <a:ext cx="72" cy="64"/>
            </a:xfrm>
            <a:custGeom>
              <a:avLst/>
              <a:gdLst>
                <a:gd name="T0" fmla="*/ 25 w 27"/>
                <a:gd name="T1" fmla="*/ 18 h 24"/>
                <a:gd name="T2" fmla="*/ 20 w 27"/>
                <a:gd name="T3" fmla="*/ 12 h 24"/>
                <a:gd name="T4" fmla="*/ 17 w 27"/>
                <a:gd name="T5" fmla="*/ 6 h 24"/>
                <a:gd name="T6" fmla="*/ 15 w 27"/>
                <a:gd name="T7" fmla="*/ 1 h 24"/>
                <a:gd name="T8" fmla="*/ 8 w 27"/>
                <a:gd name="T9" fmla="*/ 1 h 24"/>
                <a:gd name="T10" fmla="*/ 0 w 27"/>
                <a:gd name="T11" fmla="*/ 2 h 24"/>
                <a:gd name="T12" fmla="*/ 1 w 27"/>
                <a:gd name="T13" fmla="*/ 9 h 24"/>
                <a:gd name="T14" fmla="*/ 8 w 27"/>
                <a:gd name="T15" fmla="*/ 11 h 24"/>
                <a:gd name="T16" fmla="*/ 9 w 27"/>
                <a:gd name="T17" fmla="*/ 14 h 24"/>
                <a:gd name="T18" fmla="*/ 10 w 27"/>
                <a:gd name="T19" fmla="*/ 14 h 24"/>
                <a:gd name="T20" fmla="*/ 12 w 27"/>
                <a:gd name="T21" fmla="*/ 16 h 24"/>
                <a:gd name="T22" fmla="*/ 16 w 27"/>
                <a:gd name="T23" fmla="*/ 18 h 24"/>
                <a:gd name="T24" fmla="*/ 20 w 27"/>
                <a:gd name="T25" fmla="*/ 19 h 24"/>
                <a:gd name="T26" fmla="*/ 21 w 27"/>
                <a:gd name="T27" fmla="*/ 24 h 24"/>
                <a:gd name="T28" fmla="*/ 27 w 27"/>
                <a:gd name="T29" fmla="*/ 22 h 24"/>
                <a:gd name="T30" fmla="*/ 25 w 27"/>
                <a:gd name="T3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4">
                  <a:moveTo>
                    <a:pt x="25" y="18"/>
                  </a:moveTo>
                  <a:cubicBezTo>
                    <a:pt x="25" y="17"/>
                    <a:pt x="20" y="15"/>
                    <a:pt x="20" y="12"/>
                  </a:cubicBezTo>
                  <a:cubicBezTo>
                    <a:pt x="20" y="10"/>
                    <a:pt x="17" y="8"/>
                    <a:pt x="17" y="6"/>
                  </a:cubicBezTo>
                  <a:cubicBezTo>
                    <a:pt x="17" y="5"/>
                    <a:pt x="16" y="3"/>
                    <a:pt x="15" y="1"/>
                  </a:cubicBezTo>
                  <a:cubicBezTo>
                    <a:pt x="13" y="1"/>
                    <a:pt x="10" y="0"/>
                    <a:pt x="8" y="1"/>
                  </a:cubicBezTo>
                  <a:cubicBezTo>
                    <a:pt x="5" y="1"/>
                    <a:pt x="3" y="2"/>
                    <a:pt x="0" y="2"/>
                  </a:cubicBezTo>
                  <a:cubicBezTo>
                    <a:pt x="1" y="5"/>
                    <a:pt x="0" y="5"/>
                    <a:pt x="1" y="9"/>
                  </a:cubicBezTo>
                  <a:cubicBezTo>
                    <a:pt x="3" y="12"/>
                    <a:pt x="6" y="10"/>
                    <a:pt x="8" y="11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4" y="16"/>
                    <a:pt x="15" y="18"/>
                    <a:pt x="16" y="18"/>
                  </a:cubicBezTo>
                  <a:cubicBezTo>
                    <a:pt x="17" y="18"/>
                    <a:pt x="18" y="17"/>
                    <a:pt x="20" y="19"/>
                  </a:cubicBezTo>
                  <a:cubicBezTo>
                    <a:pt x="21" y="21"/>
                    <a:pt x="22" y="22"/>
                    <a:pt x="21" y="24"/>
                  </a:cubicBezTo>
                  <a:cubicBezTo>
                    <a:pt x="23" y="24"/>
                    <a:pt x="25" y="23"/>
                    <a:pt x="27" y="22"/>
                  </a:cubicBezTo>
                  <a:cubicBezTo>
                    <a:pt x="26" y="21"/>
                    <a:pt x="25" y="19"/>
                    <a:pt x="25" y="18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5" name="Freeform 135"/>
            <p:cNvSpPr>
              <a:spLocks noEditPoints="1"/>
            </p:cNvSpPr>
            <p:nvPr/>
          </p:nvSpPr>
          <p:spPr bwMode="auto">
            <a:xfrm>
              <a:off x="2715" y="1189"/>
              <a:ext cx="107" cy="88"/>
            </a:xfrm>
            <a:custGeom>
              <a:avLst/>
              <a:gdLst>
                <a:gd name="T0" fmla="*/ 38 w 40"/>
                <a:gd name="T1" fmla="*/ 11 h 33"/>
                <a:gd name="T2" fmla="*/ 30 w 40"/>
                <a:gd name="T3" fmla="*/ 2 h 33"/>
                <a:gd name="T4" fmla="*/ 25 w 40"/>
                <a:gd name="T5" fmla="*/ 6 h 33"/>
                <a:gd name="T6" fmla="*/ 22 w 40"/>
                <a:gd name="T7" fmla="*/ 6 h 33"/>
                <a:gd name="T8" fmla="*/ 16 w 40"/>
                <a:gd name="T9" fmla="*/ 1 h 33"/>
                <a:gd name="T10" fmla="*/ 13 w 40"/>
                <a:gd name="T11" fmla="*/ 0 h 33"/>
                <a:gd name="T12" fmla="*/ 11 w 40"/>
                <a:gd name="T13" fmla="*/ 3 h 33"/>
                <a:gd name="T14" fmla="*/ 14 w 40"/>
                <a:gd name="T15" fmla="*/ 7 h 33"/>
                <a:gd name="T16" fmla="*/ 8 w 40"/>
                <a:gd name="T17" fmla="*/ 6 h 33"/>
                <a:gd name="T18" fmla="*/ 2 w 40"/>
                <a:gd name="T19" fmla="*/ 5 h 33"/>
                <a:gd name="T20" fmla="*/ 5 w 40"/>
                <a:gd name="T21" fmla="*/ 11 h 33"/>
                <a:gd name="T22" fmla="*/ 8 w 40"/>
                <a:gd name="T23" fmla="*/ 17 h 33"/>
                <a:gd name="T24" fmla="*/ 13 w 40"/>
                <a:gd name="T25" fmla="*/ 23 h 33"/>
                <a:gd name="T26" fmla="*/ 15 w 40"/>
                <a:gd name="T27" fmla="*/ 27 h 33"/>
                <a:gd name="T28" fmla="*/ 24 w 40"/>
                <a:gd name="T29" fmla="*/ 21 h 33"/>
                <a:gd name="T30" fmla="*/ 26 w 40"/>
                <a:gd name="T31" fmla="*/ 29 h 33"/>
                <a:gd name="T32" fmla="*/ 31 w 40"/>
                <a:gd name="T33" fmla="*/ 33 h 33"/>
                <a:gd name="T34" fmla="*/ 33 w 40"/>
                <a:gd name="T35" fmla="*/ 28 h 33"/>
                <a:gd name="T36" fmla="*/ 38 w 40"/>
                <a:gd name="T37" fmla="*/ 11 h 33"/>
                <a:gd name="T38" fmla="*/ 4 w 40"/>
                <a:gd name="T39" fmla="*/ 23 h 33"/>
                <a:gd name="T40" fmla="*/ 0 w 40"/>
                <a:gd name="T41" fmla="*/ 21 h 33"/>
                <a:gd name="T42" fmla="*/ 3 w 40"/>
                <a:gd name="T43" fmla="*/ 25 h 33"/>
                <a:gd name="T44" fmla="*/ 8 w 40"/>
                <a:gd name="T45" fmla="*/ 28 h 33"/>
                <a:gd name="T46" fmla="*/ 9 w 40"/>
                <a:gd name="T47" fmla="*/ 29 h 33"/>
                <a:gd name="T48" fmla="*/ 8 w 40"/>
                <a:gd name="T49" fmla="*/ 24 h 33"/>
                <a:gd name="T50" fmla="*/ 4 w 40"/>
                <a:gd name="T51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3">
                  <a:moveTo>
                    <a:pt x="38" y="11"/>
                  </a:moveTo>
                  <a:cubicBezTo>
                    <a:pt x="37" y="9"/>
                    <a:pt x="34" y="6"/>
                    <a:pt x="30" y="2"/>
                  </a:cubicBezTo>
                  <a:cubicBezTo>
                    <a:pt x="29" y="5"/>
                    <a:pt x="26" y="4"/>
                    <a:pt x="25" y="6"/>
                  </a:cubicBezTo>
                  <a:cubicBezTo>
                    <a:pt x="25" y="7"/>
                    <a:pt x="23" y="5"/>
                    <a:pt x="22" y="6"/>
                  </a:cubicBezTo>
                  <a:cubicBezTo>
                    <a:pt x="21" y="6"/>
                    <a:pt x="18" y="2"/>
                    <a:pt x="16" y="1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2" y="1"/>
                    <a:pt x="11" y="3"/>
                    <a:pt x="11" y="3"/>
                  </a:cubicBezTo>
                  <a:cubicBezTo>
                    <a:pt x="12" y="4"/>
                    <a:pt x="15" y="6"/>
                    <a:pt x="14" y="7"/>
                  </a:cubicBezTo>
                  <a:cubicBezTo>
                    <a:pt x="13" y="8"/>
                    <a:pt x="9" y="7"/>
                    <a:pt x="8" y="6"/>
                  </a:cubicBezTo>
                  <a:cubicBezTo>
                    <a:pt x="7" y="5"/>
                    <a:pt x="3" y="3"/>
                    <a:pt x="2" y="5"/>
                  </a:cubicBezTo>
                  <a:cubicBezTo>
                    <a:pt x="2" y="6"/>
                    <a:pt x="6" y="9"/>
                    <a:pt x="5" y="11"/>
                  </a:cubicBezTo>
                  <a:cubicBezTo>
                    <a:pt x="5" y="13"/>
                    <a:pt x="8" y="15"/>
                    <a:pt x="8" y="17"/>
                  </a:cubicBezTo>
                  <a:cubicBezTo>
                    <a:pt x="8" y="20"/>
                    <a:pt x="13" y="22"/>
                    <a:pt x="13" y="23"/>
                  </a:cubicBezTo>
                  <a:cubicBezTo>
                    <a:pt x="13" y="24"/>
                    <a:pt x="14" y="26"/>
                    <a:pt x="15" y="27"/>
                  </a:cubicBezTo>
                  <a:cubicBezTo>
                    <a:pt x="18" y="26"/>
                    <a:pt x="22" y="23"/>
                    <a:pt x="24" y="21"/>
                  </a:cubicBezTo>
                  <a:cubicBezTo>
                    <a:pt x="28" y="20"/>
                    <a:pt x="26" y="27"/>
                    <a:pt x="26" y="29"/>
                  </a:cubicBezTo>
                  <a:cubicBezTo>
                    <a:pt x="25" y="30"/>
                    <a:pt x="28" y="32"/>
                    <a:pt x="31" y="33"/>
                  </a:cubicBezTo>
                  <a:cubicBezTo>
                    <a:pt x="31" y="31"/>
                    <a:pt x="32" y="30"/>
                    <a:pt x="33" y="28"/>
                  </a:cubicBezTo>
                  <a:cubicBezTo>
                    <a:pt x="37" y="23"/>
                    <a:pt x="40" y="15"/>
                    <a:pt x="38" y="11"/>
                  </a:cubicBezTo>
                  <a:close/>
                  <a:moveTo>
                    <a:pt x="4" y="23"/>
                  </a:moveTo>
                  <a:cubicBezTo>
                    <a:pt x="3" y="23"/>
                    <a:pt x="2" y="21"/>
                    <a:pt x="0" y="21"/>
                  </a:cubicBezTo>
                  <a:cubicBezTo>
                    <a:pt x="0" y="22"/>
                    <a:pt x="0" y="24"/>
                    <a:pt x="3" y="25"/>
                  </a:cubicBezTo>
                  <a:cubicBezTo>
                    <a:pt x="6" y="27"/>
                    <a:pt x="1" y="27"/>
                    <a:pt x="8" y="28"/>
                  </a:cubicBezTo>
                  <a:cubicBezTo>
                    <a:pt x="8" y="29"/>
                    <a:pt x="9" y="29"/>
                    <a:pt x="9" y="29"/>
                  </a:cubicBezTo>
                  <a:cubicBezTo>
                    <a:pt x="10" y="27"/>
                    <a:pt x="9" y="26"/>
                    <a:pt x="8" y="24"/>
                  </a:cubicBezTo>
                  <a:cubicBezTo>
                    <a:pt x="6" y="22"/>
                    <a:pt x="5" y="23"/>
                    <a:pt x="4" y="2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6" name="Freeform 136"/>
            <p:cNvSpPr>
              <a:spLocks/>
            </p:cNvSpPr>
            <p:nvPr/>
          </p:nvSpPr>
          <p:spPr bwMode="auto">
            <a:xfrm>
              <a:off x="3057" y="1280"/>
              <a:ext cx="308" cy="222"/>
            </a:xfrm>
            <a:custGeom>
              <a:avLst/>
              <a:gdLst>
                <a:gd name="T0" fmla="*/ 111 w 115"/>
                <a:gd name="T1" fmla="*/ 12 h 83"/>
                <a:gd name="T2" fmla="*/ 108 w 115"/>
                <a:gd name="T3" fmla="*/ 9 h 83"/>
                <a:gd name="T4" fmla="*/ 99 w 115"/>
                <a:gd name="T5" fmla="*/ 15 h 83"/>
                <a:gd name="T6" fmla="*/ 95 w 115"/>
                <a:gd name="T7" fmla="*/ 17 h 83"/>
                <a:gd name="T8" fmla="*/ 91 w 115"/>
                <a:gd name="T9" fmla="*/ 16 h 83"/>
                <a:gd name="T10" fmla="*/ 91 w 115"/>
                <a:gd name="T11" fmla="*/ 7 h 83"/>
                <a:gd name="T12" fmla="*/ 88 w 115"/>
                <a:gd name="T13" fmla="*/ 0 h 83"/>
                <a:gd name="T14" fmla="*/ 80 w 115"/>
                <a:gd name="T15" fmla="*/ 7 h 83"/>
                <a:gd name="T16" fmla="*/ 73 w 115"/>
                <a:gd name="T17" fmla="*/ 11 h 83"/>
                <a:gd name="T18" fmla="*/ 64 w 115"/>
                <a:gd name="T19" fmla="*/ 13 h 83"/>
                <a:gd name="T20" fmla="*/ 57 w 115"/>
                <a:gd name="T21" fmla="*/ 11 h 83"/>
                <a:gd name="T22" fmla="*/ 51 w 115"/>
                <a:gd name="T23" fmla="*/ 9 h 83"/>
                <a:gd name="T24" fmla="*/ 44 w 115"/>
                <a:gd name="T25" fmla="*/ 8 h 83"/>
                <a:gd name="T26" fmla="*/ 38 w 115"/>
                <a:gd name="T27" fmla="*/ 12 h 83"/>
                <a:gd name="T28" fmla="*/ 33 w 115"/>
                <a:gd name="T29" fmla="*/ 20 h 83"/>
                <a:gd name="T30" fmla="*/ 22 w 115"/>
                <a:gd name="T31" fmla="*/ 26 h 83"/>
                <a:gd name="T32" fmla="*/ 15 w 115"/>
                <a:gd name="T33" fmla="*/ 29 h 83"/>
                <a:gd name="T34" fmla="*/ 9 w 115"/>
                <a:gd name="T35" fmla="*/ 27 h 83"/>
                <a:gd name="T36" fmla="*/ 5 w 115"/>
                <a:gd name="T37" fmla="*/ 31 h 83"/>
                <a:gd name="T38" fmla="*/ 2 w 115"/>
                <a:gd name="T39" fmla="*/ 37 h 83"/>
                <a:gd name="T40" fmla="*/ 1 w 115"/>
                <a:gd name="T41" fmla="*/ 44 h 83"/>
                <a:gd name="T42" fmla="*/ 1 w 115"/>
                <a:gd name="T43" fmla="*/ 53 h 83"/>
                <a:gd name="T44" fmla="*/ 3 w 115"/>
                <a:gd name="T45" fmla="*/ 62 h 83"/>
                <a:gd name="T46" fmla="*/ 10 w 115"/>
                <a:gd name="T47" fmla="*/ 66 h 83"/>
                <a:gd name="T48" fmla="*/ 2 w 115"/>
                <a:gd name="T49" fmla="*/ 78 h 83"/>
                <a:gd name="T50" fmla="*/ 4 w 115"/>
                <a:gd name="T51" fmla="*/ 80 h 83"/>
                <a:gd name="T52" fmla="*/ 16 w 115"/>
                <a:gd name="T53" fmla="*/ 82 h 83"/>
                <a:gd name="T54" fmla="*/ 49 w 115"/>
                <a:gd name="T55" fmla="*/ 78 h 83"/>
                <a:gd name="T56" fmla="*/ 48 w 115"/>
                <a:gd name="T57" fmla="*/ 70 h 83"/>
                <a:gd name="T58" fmla="*/ 54 w 115"/>
                <a:gd name="T59" fmla="*/ 66 h 83"/>
                <a:gd name="T60" fmla="*/ 60 w 115"/>
                <a:gd name="T61" fmla="*/ 64 h 83"/>
                <a:gd name="T62" fmla="*/ 68 w 115"/>
                <a:gd name="T63" fmla="*/ 61 h 83"/>
                <a:gd name="T64" fmla="*/ 72 w 115"/>
                <a:gd name="T65" fmla="*/ 58 h 83"/>
                <a:gd name="T66" fmla="*/ 75 w 115"/>
                <a:gd name="T67" fmla="*/ 49 h 83"/>
                <a:gd name="T68" fmla="*/ 80 w 115"/>
                <a:gd name="T69" fmla="*/ 46 h 83"/>
                <a:gd name="T70" fmla="*/ 78 w 115"/>
                <a:gd name="T71" fmla="*/ 41 h 83"/>
                <a:gd name="T72" fmla="*/ 87 w 115"/>
                <a:gd name="T73" fmla="*/ 41 h 83"/>
                <a:gd name="T74" fmla="*/ 87 w 115"/>
                <a:gd name="T75" fmla="*/ 35 h 83"/>
                <a:gd name="T76" fmla="*/ 91 w 115"/>
                <a:gd name="T77" fmla="*/ 29 h 83"/>
                <a:gd name="T78" fmla="*/ 90 w 115"/>
                <a:gd name="T79" fmla="*/ 24 h 83"/>
                <a:gd name="T80" fmla="*/ 91 w 115"/>
                <a:gd name="T81" fmla="*/ 20 h 83"/>
                <a:gd name="T82" fmla="*/ 92 w 115"/>
                <a:gd name="T83" fmla="*/ 20 h 83"/>
                <a:gd name="T84" fmla="*/ 96 w 115"/>
                <a:gd name="T85" fmla="*/ 18 h 83"/>
                <a:gd name="T86" fmla="*/ 107 w 115"/>
                <a:gd name="T87" fmla="*/ 15 h 83"/>
                <a:gd name="T88" fmla="*/ 115 w 115"/>
                <a:gd name="T89" fmla="*/ 12 h 83"/>
                <a:gd name="T90" fmla="*/ 111 w 115"/>
                <a:gd name="T91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83">
                  <a:moveTo>
                    <a:pt x="111" y="12"/>
                  </a:moveTo>
                  <a:cubicBezTo>
                    <a:pt x="109" y="12"/>
                    <a:pt x="110" y="10"/>
                    <a:pt x="108" y="9"/>
                  </a:cubicBezTo>
                  <a:cubicBezTo>
                    <a:pt x="107" y="8"/>
                    <a:pt x="102" y="12"/>
                    <a:pt x="99" y="15"/>
                  </a:cubicBezTo>
                  <a:cubicBezTo>
                    <a:pt x="98" y="16"/>
                    <a:pt x="96" y="16"/>
                    <a:pt x="95" y="17"/>
                  </a:cubicBezTo>
                  <a:cubicBezTo>
                    <a:pt x="93" y="17"/>
                    <a:pt x="92" y="17"/>
                    <a:pt x="91" y="16"/>
                  </a:cubicBezTo>
                  <a:cubicBezTo>
                    <a:pt x="89" y="14"/>
                    <a:pt x="94" y="8"/>
                    <a:pt x="91" y="7"/>
                  </a:cubicBezTo>
                  <a:cubicBezTo>
                    <a:pt x="87" y="5"/>
                    <a:pt x="90" y="0"/>
                    <a:pt x="88" y="0"/>
                  </a:cubicBezTo>
                  <a:cubicBezTo>
                    <a:pt x="85" y="0"/>
                    <a:pt x="80" y="5"/>
                    <a:pt x="80" y="7"/>
                  </a:cubicBezTo>
                  <a:cubicBezTo>
                    <a:pt x="80" y="9"/>
                    <a:pt x="73" y="9"/>
                    <a:pt x="73" y="11"/>
                  </a:cubicBezTo>
                  <a:cubicBezTo>
                    <a:pt x="73" y="13"/>
                    <a:pt x="66" y="11"/>
                    <a:pt x="64" y="13"/>
                  </a:cubicBezTo>
                  <a:cubicBezTo>
                    <a:pt x="63" y="16"/>
                    <a:pt x="60" y="11"/>
                    <a:pt x="57" y="11"/>
                  </a:cubicBezTo>
                  <a:cubicBezTo>
                    <a:pt x="55" y="11"/>
                    <a:pt x="54" y="8"/>
                    <a:pt x="51" y="9"/>
                  </a:cubicBezTo>
                  <a:cubicBezTo>
                    <a:pt x="48" y="10"/>
                    <a:pt x="46" y="8"/>
                    <a:pt x="44" y="8"/>
                  </a:cubicBezTo>
                  <a:cubicBezTo>
                    <a:pt x="42" y="7"/>
                    <a:pt x="40" y="13"/>
                    <a:pt x="38" y="12"/>
                  </a:cubicBezTo>
                  <a:cubicBezTo>
                    <a:pt x="35" y="11"/>
                    <a:pt x="34" y="16"/>
                    <a:pt x="33" y="20"/>
                  </a:cubicBezTo>
                  <a:cubicBezTo>
                    <a:pt x="32" y="23"/>
                    <a:pt x="21" y="23"/>
                    <a:pt x="22" y="26"/>
                  </a:cubicBezTo>
                  <a:cubicBezTo>
                    <a:pt x="22" y="30"/>
                    <a:pt x="15" y="31"/>
                    <a:pt x="15" y="29"/>
                  </a:cubicBezTo>
                  <a:cubicBezTo>
                    <a:pt x="14" y="27"/>
                    <a:pt x="10" y="28"/>
                    <a:pt x="9" y="27"/>
                  </a:cubicBezTo>
                  <a:cubicBezTo>
                    <a:pt x="8" y="27"/>
                    <a:pt x="5" y="28"/>
                    <a:pt x="5" y="31"/>
                  </a:cubicBezTo>
                  <a:cubicBezTo>
                    <a:pt x="6" y="34"/>
                    <a:pt x="3" y="36"/>
                    <a:pt x="2" y="37"/>
                  </a:cubicBezTo>
                  <a:cubicBezTo>
                    <a:pt x="2" y="39"/>
                    <a:pt x="0" y="42"/>
                    <a:pt x="1" y="44"/>
                  </a:cubicBezTo>
                  <a:cubicBezTo>
                    <a:pt x="3" y="46"/>
                    <a:pt x="0" y="49"/>
                    <a:pt x="1" y="53"/>
                  </a:cubicBezTo>
                  <a:cubicBezTo>
                    <a:pt x="3" y="56"/>
                    <a:pt x="2" y="61"/>
                    <a:pt x="3" y="62"/>
                  </a:cubicBezTo>
                  <a:cubicBezTo>
                    <a:pt x="3" y="63"/>
                    <a:pt x="9" y="63"/>
                    <a:pt x="10" y="66"/>
                  </a:cubicBezTo>
                  <a:cubicBezTo>
                    <a:pt x="12" y="70"/>
                    <a:pt x="3" y="76"/>
                    <a:pt x="2" y="78"/>
                  </a:cubicBezTo>
                  <a:cubicBezTo>
                    <a:pt x="2" y="78"/>
                    <a:pt x="3" y="79"/>
                    <a:pt x="4" y="80"/>
                  </a:cubicBezTo>
                  <a:cubicBezTo>
                    <a:pt x="7" y="80"/>
                    <a:pt x="12" y="81"/>
                    <a:pt x="16" y="82"/>
                  </a:cubicBezTo>
                  <a:cubicBezTo>
                    <a:pt x="21" y="83"/>
                    <a:pt x="48" y="79"/>
                    <a:pt x="49" y="78"/>
                  </a:cubicBezTo>
                  <a:cubicBezTo>
                    <a:pt x="49" y="77"/>
                    <a:pt x="48" y="71"/>
                    <a:pt x="48" y="70"/>
                  </a:cubicBezTo>
                  <a:cubicBezTo>
                    <a:pt x="48" y="68"/>
                    <a:pt x="51" y="66"/>
                    <a:pt x="54" y="66"/>
                  </a:cubicBezTo>
                  <a:cubicBezTo>
                    <a:pt x="57" y="66"/>
                    <a:pt x="60" y="66"/>
                    <a:pt x="60" y="64"/>
                  </a:cubicBezTo>
                  <a:cubicBezTo>
                    <a:pt x="60" y="62"/>
                    <a:pt x="68" y="60"/>
                    <a:pt x="68" y="61"/>
                  </a:cubicBezTo>
                  <a:cubicBezTo>
                    <a:pt x="69" y="63"/>
                    <a:pt x="72" y="63"/>
                    <a:pt x="72" y="58"/>
                  </a:cubicBezTo>
                  <a:cubicBezTo>
                    <a:pt x="72" y="53"/>
                    <a:pt x="72" y="50"/>
                    <a:pt x="75" y="49"/>
                  </a:cubicBezTo>
                  <a:cubicBezTo>
                    <a:pt x="78" y="49"/>
                    <a:pt x="80" y="47"/>
                    <a:pt x="80" y="46"/>
                  </a:cubicBezTo>
                  <a:cubicBezTo>
                    <a:pt x="80" y="45"/>
                    <a:pt x="77" y="42"/>
                    <a:pt x="78" y="41"/>
                  </a:cubicBezTo>
                  <a:cubicBezTo>
                    <a:pt x="78" y="40"/>
                    <a:pt x="86" y="43"/>
                    <a:pt x="87" y="41"/>
                  </a:cubicBezTo>
                  <a:cubicBezTo>
                    <a:pt x="88" y="39"/>
                    <a:pt x="86" y="36"/>
                    <a:pt x="87" y="35"/>
                  </a:cubicBezTo>
                  <a:cubicBezTo>
                    <a:pt x="88" y="33"/>
                    <a:pt x="91" y="31"/>
                    <a:pt x="91" y="29"/>
                  </a:cubicBezTo>
                  <a:cubicBezTo>
                    <a:pt x="91" y="27"/>
                    <a:pt x="91" y="26"/>
                    <a:pt x="90" y="24"/>
                  </a:cubicBezTo>
                  <a:cubicBezTo>
                    <a:pt x="88" y="22"/>
                    <a:pt x="89" y="20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cubicBezTo>
                    <a:pt x="94" y="19"/>
                    <a:pt x="95" y="19"/>
                    <a:pt x="96" y="18"/>
                  </a:cubicBezTo>
                  <a:cubicBezTo>
                    <a:pt x="99" y="16"/>
                    <a:pt x="105" y="14"/>
                    <a:pt x="107" y="15"/>
                  </a:cubicBezTo>
                  <a:cubicBezTo>
                    <a:pt x="109" y="16"/>
                    <a:pt x="113" y="15"/>
                    <a:pt x="115" y="12"/>
                  </a:cubicBezTo>
                  <a:cubicBezTo>
                    <a:pt x="114" y="12"/>
                    <a:pt x="112" y="11"/>
                    <a:pt x="111" y="12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7" name="Freeform 137"/>
            <p:cNvSpPr>
              <a:spLocks/>
            </p:cNvSpPr>
            <p:nvPr/>
          </p:nvSpPr>
          <p:spPr bwMode="auto">
            <a:xfrm>
              <a:off x="3068" y="1312"/>
              <a:ext cx="356" cy="323"/>
            </a:xfrm>
            <a:custGeom>
              <a:avLst/>
              <a:gdLst>
                <a:gd name="T0" fmla="*/ 122 w 133"/>
                <a:gd name="T1" fmla="*/ 7 h 121"/>
                <a:gd name="T2" fmla="*/ 113 w 133"/>
                <a:gd name="T3" fmla="*/ 1 h 121"/>
                <a:gd name="T4" fmla="*/ 103 w 133"/>
                <a:gd name="T5" fmla="*/ 3 h 121"/>
                <a:gd name="T6" fmla="*/ 88 w 133"/>
                <a:gd name="T7" fmla="*/ 8 h 121"/>
                <a:gd name="T8" fmla="*/ 86 w 133"/>
                <a:gd name="T9" fmla="*/ 12 h 121"/>
                <a:gd name="T10" fmla="*/ 83 w 133"/>
                <a:gd name="T11" fmla="*/ 23 h 121"/>
                <a:gd name="T12" fmla="*/ 74 w 133"/>
                <a:gd name="T13" fmla="*/ 29 h 121"/>
                <a:gd name="T14" fmla="*/ 71 w 133"/>
                <a:gd name="T15" fmla="*/ 37 h 121"/>
                <a:gd name="T16" fmla="*/ 64 w 133"/>
                <a:gd name="T17" fmla="*/ 49 h 121"/>
                <a:gd name="T18" fmla="*/ 50 w 133"/>
                <a:gd name="T19" fmla="*/ 54 h 121"/>
                <a:gd name="T20" fmla="*/ 45 w 133"/>
                <a:gd name="T21" fmla="*/ 66 h 121"/>
                <a:gd name="T22" fmla="*/ 0 w 133"/>
                <a:gd name="T23" fmla="*/ 68 h 121"/>
                <a:gd name="T24" fmla="*/ 12 w 133"/>
                <a:gd name="T25" fmla="*/ 80 h 121"/>
                <a:gd name="T26" fmla="*/ 18 w 133"/>
                <a:gd name="T27" fmla="*/ 95 h 121"/>
                <a:gd name="T28" fmla="*/ 5 w 133"/>
                <a:gd name="T29" fmla="*/ 105 h 121"/>
                <a:gd name="T30" fmla="*/ 20 w 133"/>
                <a:gd name="T31" fmla="*/ 106 h 121"/>
                <a:gd name="T32" fmla="*/ 40 w 133"/>
                <a:gd name="T33" fmla="*/ 105 h 121"/>
                <a:gd name="T34" fmla="*/ 50 w 133"/>
                <a:gd name="T35" fmla="*/ 111 h 121"/>
                <a:gd name="T36" fmla="*/ 58 w 133"/>
                <a:gd name="T37" fmla="*/ 120 h 121"/>
                <a:gd name="T38" fmla="*/ 60 w 133"/>
                <a:gd name="T39" fmla="*/ 120 h 121"/>
                <a:gd name="T40" fmla="*/ 75 w 133"/>
                <a:gd name="T41" fmla="*/ 115 h 121"/>
                <a:gd name="T42" fmla="*/ 78 w 133"/>
                <a:gd name="T43" fmla="*/ 106 h 121"/>
                <a:gd name="T44" fmla="*/ 70 w 133"/>
                <a:gd name="T45" fmla="*/ 92 h 121"/>
                <a:gd name="T46" fmla="*/ 82 w 133"/>
                <a:gd name="T47" fmla="*/ 85 h 121"/>
                <a:gd name="T48" fmla="*/ 92 w 133"/>
                <a:gd name="T49" fmla="*/ 78 h 121"/>
                <a:gd name="T50" fmla="*/ 101 w 133"/>
                <a:gd name="T51" fmla="*/ 66 h 121"/>
                <a:gd name="T52" fmla="*/ 110 w 133"/>
                <a:gd name="T53" fmla="*/ 57 h 121"/>
                <a:gd name="T54" fmla="*/ 116 w 133"/>
                <a:gd name="T55" fmla="*/ 45 h 121"/>
                <a:gd name="T56" fmla="*/ 107 w 133"/>
                <a:gd name="T57" fmla="*/ 34 h 121"/>
                <a:gd name="T58" fmla="*/ 110 w 133"/>
                <a:gd name="T59" fmla="*/ 22 h 121"/>
                <a:gd name="T60" fmla="*/ 130 w 133"/>
                <a:gd name="T61" fmla="*/ 21 h 121"/>
                <a:gd name="T62" fmla="*/ 127 w 133"/>
                <a:gd name="T63" fmla="*/ 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1">
                  <a:moveTo>
                    <a:pt x="127" y="13"/>
                  </a:moveTo>
                  <a:cubicBezTo>
                    <a:pt x="123" y="11"/>
                    <a:pt x="122" y="8"/>
                    <a:pt x="122" y="7"/>
                  </a:cubicBezTo>
                  <a:cubicBezTo>
                    <a:pt x="122" y="6"/>
                    <a:pt x="118" y="3"/>
                    <a:pt x="115" y="1"/>
                  </a:cubicBezTo>
                  <a:cubicBezTo>
                    <a:pt x="115" y="1"/>
                    <a:pt x="114" y="1"/>
                    <a:pt x="113" y="1"/>
                  </a:cubicBezTo>
                  <a:cubicBezTo>
                    <a:pt x="112" y="1"/>
                    <a:pt x="112" y="1"/>
                    <a:pt x="111" y="0"/>
                  </a:cubicBezTo>
                  <a:cubicBezTo>
                    <a:pt x="109" y="3"/>
                    <a:pt x="105" y="4"/>
                    <a:pt x="103" y="3"/>
                  </a:cubicBezTo>
                  <a:cubicBezTo>
                    <a:pt x="101" y="2"/>
                    <a:pt x="95" y="4"/>
                    <a:pt x="92" y="6"/>
                  </a:cubicBezTo>
                  <a:cubicBezTo>
                    <a:pt x="91" y="7"/>
                    <a:pt x="90" y="7"/>
                    <a:pt x="88" y="8"/>
                  </a:cubicBezTo>
                  <a:cubicBezTo>
                    <a:pt x="88" y="8"/>
                    <a:pt x="87" y="8"/>
                    <a:pt x="87" y="8"/>
                  </a:cubicBezTo>
                  <a:cubicBezTo>
                    <a:pt x="85" y="8"/>
                    <a:pt x="84" y="10"/>
                    <a:pt x="86" y="12"/>
                  </a:cubicBezTo>
                  <a:cubicBezTo>
                    <a:pt x="87" y="14"/>
                    <a:pt x="87" y="15"/>
                    <a:pt x="87" y="17"/>
                  </a:cubicBezTo>
                  <a:cubicBezTo>
                    <a:pt x="87" y="19"/>
                    <a:pt x="84" y="21"/>
                    <a:pt x="83" y="23"/>
                  </a:cubicBezTo>
                  <a:cubicBezTo>
                    <a:pt x="82" y="24"/>
                    <a:pt x="84" y="27"/>
                    <a:pt x="83" y="29"/>
                  </a:cubicBezTo>
                  <a:cubicBezTo>
                    <a:pt x="82" y="31"/>
                    <a:pt x="74" y="28"/>
                    <a:pt x="74" y="29"/>
                  </a:cubicBezTo>
                  <a:cubicBezTo>
                    <a:pt x="73" y="30"/>
                    <a:pt x="76" y="33"/>
                    <a:pt x="76" y="34"/>
                  </a:cubicBezTo>
                  <a:cubicBezTo>
                    <a:pt x="76" y="35"/>
                    <a:pt x="74" y="37"/>
                    <a:pt x="71" y="37"/>
                  </a:cubicBezTo>
                  <a:cubicBezTo>
                    <a:pt x="68" y="38"/>
                    <a:pt x="68" y="41"/>
                    <a:pt x="68" y="46"/>
                  </a:cubicBezTo>
                  <a:cubicBezTo>
                    <a:pt x="68" y="51"/>
                    <a:pt x="65" y="51"/>
                    <a:pt x="64" y="49"/>
                  </a:cubicBezTo>
                  <a:cubicBezTo>
                    <a:pt x="64" y="48"/>
                    <a:pt x="56" y="50"/>
                    <a:pt x="56" y="52"/>
                  </a:cubicBezTo>
                  <a:cubicBezTo>
                    <a:pt x="56" y="54"/>
                    <a:pt x="53" y="54"/>
                    <a:pt x="50" y="54"/>
                  </a:cubicBezTo>
                  <a:cubicBezTo>
                    <a:pt x="47" y="54"/>
                    <a:pt x="44" y="56"/>
                    <a:pt x="44" y="58"/>
                  </a:cubicBezTo>
                  <a:cubicBezTo>
                    <a:pt x="44" y="59"/>
                    <a:pt x="45" y="65"/>
                    <a:pt x="45" y="66"/>
                  </a:cubicBezTo>
                  <a:cubicBezTo>
                    <a:pt x="44" y="67"/>
                    <a:pt x="17" y="71"/>
                    <a:pt x="12" y="70"/>
                  </a:cubicBezTo>
                  <a:cubicBezTo>
                    <a:pt x="8" y="69"/>
                    <a:pt x="3" y="68"/>
                    <a:pt x="0" y="68"/>
                  </a:cubicBezTo>
                  <a:cubicBezTo>
                    <a:pt x="1" y="70"/>
                    <a:pt x="3" y="71"/>
                    <a:pt x="4" y="73"/>
                  </a:cubicBezTo>
                  <a:cubicBezTo>
                    <a:pt x="5" y="75"/>
                    <a:pt x="8" y="78"/>
                    <a:pt x="12" y="80"/>
                  </a:cubicBezTo>
                  <a:cubicBezTo>
                    <a:pt x="16" y="81"/>
                    <a:pt x="14" y="88"/>
                    <a:pt x="16" y="89"/>
                  </a:cubicBezTo>
                  <a:cubicBezTo>
                    <a:pt x="18" y="89"/>
                    <a:pt x="20" y="94"/>
                    <a:pt x="18" y="95"/>
                  </a:cubicBezTo>
                  <a:cubicBezTo>
                    <a:pt x="15" y="95"/>
                    <a:pt x="13" y="95"/>
                    <a:pt x="10" y="97"/>
                  </a:cubicBezTo>
                  <a:cubicBezTo>
                    <a:pt x="8" y="98"/>
                    <a:pt x="5" y="101"/>
                    <a:pt x="5" y="105"/>
                  </a:cubicBezTo>
                  <a:cubicBezTo>
                    <a:pt x="5" y="106"/>
                    <a:pt x="5" y="106"/>
                    <a:pt x="5" y="107"/>
                  </a:cubicBezTo>
                  <a:cubicBezTo>
                    <a:pt x="12" y="107"/>
                    <a:pt x="20" y="107"/>
                    <a:pt x="20" y="106"/>
                  </a:cubicBezTo>
                  <a:cubicBezTo>
                    <a:pt x="22" y="105"/>
                    <a:pt x="25" y="104"/>
                    <a:pt x="27" y="105"/>
                  </a:cubicBezTo>
                  <a:cubicBezTo>
                    <a:pt x="28" y="106"/>
                    <a:pt x="36" y="107"/>
                    <a:pt x="40" y="105"/>
                  </a:cubicBezTo>
                  <a:cubicBezTo>
                    <a:pt x="43" y="103"/>
                    <a:pt x="46" y="105"/>
                    <a:pt x="46" y="107"/>
                  </a:cubicBezTo>
                  <a:cubicBezTo>
                    <a:pt x="46" y="109"/>
                    <a:pt x="48" y="110"/>
                    <a:pt x="50" y="111"/>
                  </a:cubicBezTo>
                  <a:cubicBezTo>
                    <a:pt x="51" y="113"/>
                    <a:pt x="50" y="115"/>
                    <a:pt x="51" y="117"/>
                  </a:cubicBezTo>
                  <a:cubicBezTo>
                    <a:pt x="52" y="119"/>
                    <a:pt x="55" y="118"/>
                    <a:pt x="58" y="120"/>
                  </a:cubicBezTo>
                  <a:cubicBezTo>
                    <a:pt x="59" y="120"/>
                    <a:pt x="59" y="120"/>
                    <a:pt x="60" y="12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8"/>
                    <a:pt x="62" y="114"/>
                    <a:pt x="67" y="115"/>
                  </a:cubicBezTo>
                  <a:cubicBezTo>
                    <a:pt x="72" y="116"/>
                    <a:pt x="72" y="114"/>
                    <a:pt x="75" y="115"/>
                  </a:cubicBezTo>
                  <a:cubicBezTo>
                    <a:pt x="78" y="115"/>
                    <a:pt x="80" y="115"/>
                    <a:pt x="81" y="113"/>
                  </a:cubicBezTo>
                  <a:cubicBezTo>
                    <a:pt x="82" y="111"/>
                    <a:pt x="80" y="107"/>
                    <a:pt x="78" y="106"/>
                  </a:cubicBezTo>
                  <a:cubicBezTo>
                    <a:pt x="77" y="104"/>
                    <a:pt x="74" y="101"/>
                    <a:pt x="75" y="97"/>
                  </a:cubicBezTo>
                  <a:cubicBezTo>
                    <a:pt x="75" y="94"/>
                    <a:pt x="70" y="94"/>
                    <a:pt x="70" y="92"/>
                  </a:cubicBezTo>
                  <a:cubicBezTo>
                    <a:pt x="70" y="89"/>
                    <a:pt x="75" y="85"/>
                    <a:pt x="76" y="84"/>
                  </a:cubicBezTo>
                  <a:cubicBezTo>
                    <a:pt x="77" y="83"/>
                    <a:pt x="81" y="87"/>
                    <a:pt x="82" y="85"/>
                  </a:cubicBezTo>
                  <a:cubicBezTo>
                    <a:pt x="83" y="83"/>
                    <a:pt x="86" y="84"/>
                    <a:pt x="87" y="84"/>
                  </a:cubicBezTo>
                  <a:cubicBezTo>
                    <a:pt x="89" y="85"/>
                    <a:pt x="91" y="81"/>
                    <a:pt x="92" y="78"/>
                  </a:cubicBezTo>
                  <a:cubicBezTo>
                    <a:pt x="92" y="75"/>
                    <a:pt x="97" y="75"/>
                    <a:pt x="98" y="74"/>
                  </a:cubicBezTo>
                  <a:cubicBezTo>
                    <a:pt x="99" y="73"/>
                    <a:pt x="101" y="67"/>
                    <a:pt x="101" y="66"/>
                  </a:cubicBezTo>
                  <a:cubicBezTo>
                    <a:pt x="102" y="64"/>
                    <a:pt x="106" y="65"/>
                    <a:pt x="106" y="62"/>
                  </a:cubicBezTo>
                  <a:cubicBezTo>
                    <a:pt x="106" y="58"/>
                    <a:pt x="108" y="58"/>
                    <a:pt x="110" y="57"/>
                  </a:cubicBezTo>
                  <a:cubicBezTo>
                    <a:pt x="112" y="57"/>
                    <a:pt x="111" y="54"/>
                    <a:pt x="112" y="51"/>
                  </a:cubicBezTo>
                  <a:cubicBezTo>
                    <a:pt x="112" y="49"/>
                    <a:pt x="113" y="46"/>
                    <a:pt x="116" y="45"/>
                  </a:cubicBezTo>
                  <a:cubicBezTo>
                    <a:pt x="118" y="45"/>
                    <a:pt x="115" y="41"/>
                    <a:pt x="112" y="42"/>
                  </a:cubicBezTo>
                  <a:cubicBezTo>
                    <a:pt x="109" y="42"/>
                    <a:pt x="107" y="34"/>
                    <a:pt x="107" y="34"/>
                  </a:cubicBezTo>
                  <a:cubicBezTo>
                    <a:pt x="107" y="34"/>
                    <a:pt x="107" y="28"/>
                    <a:pt x="106" y="27"/>
                  </a:cubicBezTo>
                  <a:cubicBezTo>
                    <a:pt x="104" y="26"/>
                    <a:pt x="106" y="22"/>
                    <a:pt x="110" y="22"/>
                  </a:cubicBezTo>
                  <a:cubicBezTo>
                    <a:pt x="113" y="22"/>
                    <a:pt x="120" y="26"/>
                    <a:pt x="122" y="24"/>
                  </a:cubicBezTo>
                  <a:cubicBezTo>
                    <a:pt x="124" y="23"/>
                    <a:pt x="129" y="22"/>
                    <a:pt x="130" y="21"/>
                  </a:cubicBezTo>
                  <a:cubicBezTo>
                    <a:pt x="131" y="21"/>
                    <a:pt x="132" y="18"/>
                    <a:pt x="133" y="16"/>
                  </a:cubicBezTo>
                  <a:cubicBezTo>
                    <a:pt x="131" y="15"/>
                    <a:pt x="129" y="14"/>
                    <a:pt x="127" y="13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78" name="Freeform 138"/>
            <p:cNvSpPr>
              <a:spLocks noEditPoints="1"/>
            </p:cNvSpPr>
            <p:nvPr/>
          </p:nvSpPr>
          <p:spPr bwMode="auto">
            <a:xfrm>
              <a:off x="3779" y="2028"/>
              <a:ext cx="989" cy="360"/>
            </a:xfrm>
            <a:custGeom>
              <a:avLst/>
              <a:gdLst>
                <a:gd name="T0" fmla="*/ 27 w 370"/>
                <a:gd name="T1" fmla="*/ 57 h 135"/>
                <a:gd name="T2" fmla="*/ 105 w 370"/>
                <a:gd name="T3" fmla="*/ 72 h 135"/>
                <a:gd name="T4" fmla="*/ 16 w 370"/>
                <a:gd name="T5" fmla="*/ 37 h 135"/>
                <a:gd name="T6" fmla="*/ 198 w 370"/>
                <a:gd name="T7" fmla="*/ 95 h 135"/>
                <a:gd name="T8" fmla="*/ 207 w 370"/>
                <a:gd name="T9" fmla="*/ 76 h 135"/>
                <a:gd name="T10" fmla="*/ 219 w 370"/>
                <a:gd name="T11" fmla="*/ 79 h 135"/>
                <a:gd name="T12" fmla="*/ 227 w 370"/>
                <a:gd name="T13" fmla="*/ 54 h 135"/>
                <a:gd name="T14" fmla="*/ 227 w 370"/>
                <a:gd name="T15" fmla="*/ 45 h 135"/>
                <a:gd name="T16" fmla="*/ 212 w 370"/>
                <a:gd name="T17" fmla="*/ 38 h 135"/>
                <a:gd name="T18" fmla="*/ 190 w 370"/>
                <a:gd name="T19" fmla="*/ 69 h 135"/>
                <a:gd name="T20" fmla="*/ 88 w 370"/>
                <a:gd name="T21" fmla="*/ 75 h 135"/>
                <a:gd name="T22" fmla="*/ 85 w 370"/>
                <a:gd name="T23" fmla="*/ 62 h 135"/>
                <a:gd name="T24" fmla="*/ 82 w 370"/>
                <a:gd name="T25" fmla="*/ 68 h 135"/>
                <a:gd name="T26" fmla="*/ 68 w 370"/>
                <a:gd name="T27" fmla="*/ 51 h 135"/>
                <a:gd name="T28" fmla="*/ 56 w 370"/>
                <a:gd name="T29" fmla="*/ 36 h 135"/>
                <a:gd name="T30" fmla="*/ 37 w 370"/>
                <a:gd name="T31" fmla="*/ 24 h 135"/>
                <a:gd name="T32" fmla="*/ 2 w 370"/>
                <a:gd name="T33" fmla="*/ 3 h 135"/>
                <a:gd name="T34" fmla="*/ 32 w 370"/>
                <a:gd name="T35" fmla="*/ 46 h 135"/>
                <a:gd name="T36" fmla="*/ 71 w 370"/>
                <a:gd name="T37" fmla="*/ 91 h 135"/>
                <a:gd name="T38" fmla="*/ 86 w 370"/>
                <a:gd name="T39" fmla="*/ 84 h 135"/>
                <a:gd name="T40" fmla="*/ 266 w 370"/>
                <a:gd name="T41" fmla="*/ 38 h 135"/>
                <a:gd name="T42" fmla="*/ 268 w 370"/>
                <a:gd name="T43" fmla="*/ 46 h 135"/>
                <a:gd name="T44" fmla="*/ 249 w 370"/>
                <a:gd name="T45" fmla="*/ 75 h 135"/>
                <a:gd name="T46" fmla="*/ 198 w 370"/>
                <a:gd name="T47" fmla="*/ 119 h 135"/>
                <a:gd name="T48" fmla="*/ 230 w 370"/>
                <a:gd name="T49" fmla="*/ 116 h 135"/>
                <a:gd name="T50" fmla="*/ 276 w 370"/>
                <a:gd name="T51" fmla="*/ 77 h 135"/>
                <a:gd name="T52" fmla="*/ 155 w 370"/>
                <a:gd name="T53" fmla="*/ 113 h 135"/>
                <a:gd name="T54" fmla="*/ 140 w 370"/>
                <a:gd name="T55" fmla="*/ 105 h 135"/>
                <a:gd name="T56" fmla="*/ 87 w 370"/>
                <a:gd name="T57" fmla="*/ 98 h 135"/>
                <a:gd name="T58" fmla="*/ 94 w 370"/>
                <a:gd name="T59" fmla="*/ 109 h 135"/>
                <a:gd name="T60" fmla="*/ 143 w 370"/>
                <a:gd name="T61" fmla="*/ 117 h 135"/>
                <a:gd name="T62" fmla="*/ 155 w 370"/>
                <a:gd name="T63" fmla="*/ 113 h 135"/>
                <a:gd name="T64" fmla="*/ 322 w 370"/>
                <a:gd name="T65" fmla="*/ 76 h 135"/>
                <a:gd name="T66" fmla="*/ 289 w 370"/>
                <a:gd name="T67" fmla="*/ 59 h 135"/>
                <a:gd name="T68" fmla="*/ 310 w 370"/>
                <a:gd name="T69" fmla="*/ 67 h 135"/>
                <a:gd name="T70" fmla="*/ 298 w 370"/>
                <a:gd name="T71" fmla="*/ 72 h 135"/>
                <a:gd name="T72" fmla="*/ 317 w 370"/>
                <a:gd name="T73" fmla="*/ 81 h 135"/>
                <a:gd name="T74" fmla="*/ 351 w 370"/>
                <a:gd name="T75" fmla="*/ 102 h 135"/>
                <a:gd name="T76" fmla="*/ 362 w 370"/>
                <a:gd name="T77" fmla="*/ 115 h 135"/>
                <a:gd name="T78" fmla="*/ 343 w 370"/>
                <a:gd name="T79" fmla="*/ 61 h 135"/>
                <a:gd name="T80" fmla="*/ 236 w 370"/>
                <a:gd name="T81" fmla="*/ 125 h 135"/>
                <a:gd name="T82" fmla="*/ 239 w 370"/>
                <a:gd name="T83" fmla="*/ 127 h 135"/>
                <a:gd name="T84" fmla="*/ 242 w 370"/>
                <a:gd name="T85" fmla="*/ 124 h 135"/>
                <a:gd name="T86" fmla="*/ 178 w 370"/>
                <a:gd name="T87" fmla="*/ 48 h 135"/>
                <a:gd name="T88" fmla="*/ 182 w 370"/>
                <a:gd name="T89" fmla="*/ 28 h 135"/>
                <a:gd name="T90" fmla="*/ 181 w 370"/>
                <a:gd name="T91" fmla="*/ 14 h 135"/>
                <a:gd name="T92" fmla="*/ 160 w 370"/>
                <a:gd name="T93" fmla="*/ 25 h 135"/>
                <a:gd name="T94" fmla="*/ 143 w 370"/>
                <a:gd name="T95" fmla="*/ 36 h 135"/>
                <a:gd name="T96" fmla="*/ 118 w 370"/>
                <a:gd name="T97" fmla="*/ 37 h 135"/>
                <a:gd name="T98" fmla="*/ 110 w 370"/>
                <a:gd name="T99" fmla="*/ 43 h 135"/>
                <a:gd name="T100" fmla="*/ 128 w 370"/>
                <a:gd name="T101" fmla="*/ 73 h 135"/>
                <a:gd name="T102" fmla="*/ 156 w 370"/>
                <a:gd name="T103" fmla="*/ 80 h 135"/>
                <a:gd name="T104" fmla="*/ 191 w 370"/>
                <a:gd name="T105" fmla="*/ 127 h 135"/>
                <a:gd name="T106" fmla="*/ 191 w 370"/>
                <a:gd name="T107" fmla="*/ 127 h 135"/>
                <a:gd name="T108" fmla="*/ 168 w 370"/>
                <a:gd name="T109" fmla="*/ 120 h 135"/>
                <a:gd name="T110" fmla="*/ 179 w 370"/>
                <a:gd name="T111" fmla="*/ 1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135">
                  <a:moveTo>
                    <a:pt x="27" y="57"/>
                  </a:moveTo>
                  <a:cubicBezTo>
                    <a:pt x="27" y="58"/>
                    <a:pt x="29" y="63"/>
                    <a:pt x="31" y="62"/>
                  </a:cubicBezTo>
                  <a:cubicBezTo>
                    <a:pt x="33" y="60"/>
                    <a:pt x="29" y="54"/>
                    <a:pt x="27" y="57"/>
                  </a:cubicBezTo>
                  <a:close/>
                  <a:moveTo>
                    <a:pt x="105" y="72"/>
                  </a:moveTo>
                  <a:cubicBezTo>
                    <a:pt x="105" y="70"/>
                    <a:pt x="99" y="71"/>
                    <a:pt x="101" y="74"/>
                  </a:cubicBezTo>
                  <a:cubicBezTo>
                    <a:pt x="103" y="77"/>
                    <a:pt x="105" y="74"/>
                    <a:pt x="105" y="72"/>
                  </a:cubicBezTo>
                  <a:close/>
                  <a:moveTo>
                    <a:pt x="16" y="37"/>
                  </a:moveTo>
                  <a:cubicBezTo>
                    <a:pt x="15" y="39"/>
                    <a:pt x="18" y="46"/>
                    <a:pt x="21" y="43"/>
                  </a:cubicBezTo>
                  <a:cubicBezTo>
                    <a:pt x="23" y="40"/>
                    <a:pt x="16" y="35"/>
                    <a:pt x="16" y="37"/>
                  </a:cubicBezTo>
                  <a:close/>
                  <a:moveTo>
                    <a:pt x="195" y="78"/>
                  </a:moveTo>
                  <a:cubicBezTo>
                    <a:pt x="199" y="78"/>
                    <a:pt x="198" y="83"/>
                    <a:pt x="198" y="86"/>
                  </a:cubicBezTo>
                  <a:cubicBezTo>
                    <a:pt x="197" y="89"/>
                    <a:pt x="195" y="97"/>
                    <a:pt x="198" y="95"/>
                  </a:cubicBezTo>
                  <a:cubicBezTo>
                    <a:pt x="202" y="94"/>
                    <a:pt x="205" y="89"/>
                    <a:pt x="203" y="87"/>
                  </a:cubicBezTo>
                  <a:cubicBezTo>
                    <a:pt x="200" y="86"/>
                    <a:pt x="201" y="75"/>
                    <a:pt x="202" y="73"/>
                  </a:cubicBezTo>
                  <a:cubicBezTo>
                    <a:pt x="203" y="70"/>
                    <a:pt x="209" y="72"/>
                    <a:pt x="207" y="76"/>
                  </a:cubicBezTo>
                  <a:cubicBezTo>
                    <a:pt x="205" y="80"/>
                    <a:pt x="211" y="80"/>
                    <a:pt x="211" y="84"/>
                  </a:cubicBezTo>
                  <a:cubicBezTo>
                    <a:pt x="211" y="89"/>
                    <a:pt x="214" y="86"/>
                    <a:pt x="218" y="85"/>
                  </a:cubicBezTo>
                  <a:cubicBezTo>
                    <a:pt x="222" y="84"/>
                    <a:pt x="221" y="82"/>
                    <a:pt x="219" y="79"/>
                  </a:cubicBezTo>
                  <a:cubicBezTo>
                    <a:pt x="216" y="76"/>
                    <a:pt x="221" y="72"/>
                    <a:pt x="217" y="70"/>
                  </a:cubicBezTo>
                  <a:cubicBezTo>
                    <a:pt x="213" y="67"/>
                    <a:pt x="211" y="64"/>
                    <a:pt x="214" y="63"/>
                  </a:cubicBezTo>
                  <a:cubicBezTo>
                    <a:pt x="218" y="62"/>
                    <a:pt x="228" y="57"/>
                    <a:pt x="227" y="54"/>
                  </a:cubicBezTo>
                  <a:cubicBezTo>
                    <a:pt x="225" y="52"/>
                    <a:pt x="211" y="55"/>
                    <a:pt x="210" y="59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1" y="44"/>
                    <a:pt x="221" y="43"/>
                    <a:pt x="227" y="45"/>
                  </a:cubicBezTo>
                  <a:cubicBezTo>
                    <a:pt x="232" y="48"/>
                    <a:pt x="239" y="41"/>
                    <a:pt x="241" y="37"/>
                  </a:cubicBezTo>
                  <a:cubicBezTo>
                    <a:pt x="243" y="33"/>
                    <a:pt x="236" y="38"/>
                    <a:pt x="232" y="40"/>
                  </a:cubicBezTo>
                  <a:cubicBezTo>
                    <a:pt x="228" y="43"/>
                    <a:pt x="217" y="40"/>
                    <a:pt x="212" y="38"/>
                  </a:cubicBezTo>
                  <a:cubicBezTo>
                    <a:pt x="207" y="36"/>
                    <a:pt x="207" y="41"/>
                    <a:pt x="202" y="42"/>
                  </a:cubicBezTo>
                  <a:cubicBezTo>
                    <a:pt x="198" y="43"/>
                    <a:pt x="199" y="53"/>
                    <a:pt x="197" y="54"/>
                  </a:cubicBezTo>
                  <a:cubicBezTo>
                    <a:pt x="194" y="55"/>
                    <a:pt x="194" y="63"/>
                    <a:pt x="190" y="69"/>
                  </a:cubicBezTo>
                  <a:cubicBezTo>
                    <a:pt x="186" y="76"/>
                    <a:pt x="192" y="77"/>
                    <a:pt x="195" y="78"/>
                  </a:cubicBezTo>
                  <a:close/>
                  <a:moveTo>
                    <a:pt x="86" y="84"/>
                  </a:moveTo>
                  <a:cubicBezTo>
                    <a:pt x="86" y="80"/>
                    <a:pt x="88" y="77"/>
                    <a:pt x="88" y="75"/>
                  </a:cubicBezTo>
                  <a:cubicBezTo>
                    <a:pt x="88" y="74"/>
                    <a:pt x="89" y="73"/>
                    <a:pt x="91" y="73"/>
                  </a:cubicBezTo>
                  <a:cubicBezTo>
                    <a:pt x="93" y="74"/>
                    <a:pt x="93" y="69"/>
                    <a:pt x="91" y="68"/>
                  </a:cubicBezTo>
                  <a:cubicBezTo>
                    <a:pt x="90" y="68"/>
                    <a:pt x="89" y="62"/>
                    <a:pt x="85" y="62"/>
                  </a:cubicBezTo>
                  <a:cubicBezTo>
                    <a:pt x="81" y="62"/>
                    <a:pt x="81" y="65"/>
                    <a:pt x="84" y="66"/>
                  </a:cubicBezTo>
                  <a:cubicBezTo>
                    <a:pt x="86" y="66"/>
                    <a:pt x="87" y="68"/>
                    <a:pt x="87" y="69"/>
                  </a:cubicBezTo>
                  <a:cubicBezTo>
                    <a:pt x="86" y="71"/>
                    <a:pt x="85" y="68"/>
                    <a:pt x="82" y="68"/>
                  </a:cubicBezTo>
                  <a:cubicBezTo>
                    <a:pt x="78" y="68"/>
                    <a:pt x="81" y="64"/>
                    <a:pt x="77" y="64"/>
                  </a:cubicBezTo>
                  <a:cubicBezTo>
                    <a:pt x="73" y="63"/>
                    <a:pt x="74" y="57"/>
                    <a:pt x="70" y="57"/>
                  </a:cubicBezTo>
                  <a:cubicBezTo>
                    <a:pt x="66" y="57"/>
                    <a:pt x="65" y="53"/>
                    <a:pt x="68" y="51"/>
                  </a:cubicBezTo>
                  <a:cubicBezTo>
                    <a:pt x="71" y="48"/>
                    <a:pt x="64" y="46"/>
                    <a:pt x="64" y="44"/>
                  </a:cubicBezTo>
                  <a:cubicBezTo>
                    <a:pt x="64" y="41"/>
                    <a:pt x="60" y="42"/>
                    <a:pt x="60" y="40"/>
                  </a:cubicBezTo>
                  <a:cubicBezTo>
                    <a:pt x="60" y="38"/>
                    <a:pt x="58" y="39"/>
                    <a:pt x="56" y="36"/>
                  </a:cubicBezTo>
                  <a:cubicBezTo>
                    <a:pt x="53" y="33"/>
                    <a:pt x="52" y="36"/>
                    <a:pt x="51" y="34"/>
                  </a:cubicBezTo>
                  <a:cubicBezTo>
                    <a:pt x="49" y="31"/>
                    <a:pt x="46" y="30"/>
                    <a:pt x="44" y="31"/>
                  </a:cubicBezTo>
                  <a:cubicBezTo>
                    <a:pt x="43" y="32"/>
                    <a:pt x="39" y="28"/>
                    <a:pt x="37" y="24"/>
                  </a:cubicBezTo>
                  <a:cubicBezTo>
                    <a:pt x="36" y="21"/>
                    <a:pt x="25" y="16"/>
                    <a:pt x="24" y="12"/>
                  </a:cubicBezTo>
                  <a:cubicBezTo>
                    <a:pt x="22" y="8"/>
                    <a:pt x="19" y="6"/>
                    <a:pt x="12" y="6"/>
                  </a:cubicBezTo>
                  <a:cubicBezTo>
                    <a:pt x="6" y="7"/>
                    <a:pt x="3" y="0"/>
                    <a:pt x="2" y="3"/>
                  </a:cubicBezTo>
                  <a:cubicBezTo>
                    <a:pt x="0" y="7"/>
                    <a:pt x="9" y="16"/>
                    <a:pt x="13" y="19"/>
                  </a:cubicBezTo>
                  <a:cubicBezTo>
                    <a:pt x="17" y="21"/>
                    <a:pt x="19" y="30"/>
                    <a:pt x="24" y="30"/>
                  </a:cubicBezTo>
                  <a:cubicBezTo>
                    <a:pt x="28" y="31"/>
                    <a:pt x="29" y="46"/>
                    <a:pt x="32" y="46"/>
                  </a:cubicBezTo>
                  <a:cubicBezTo>
                    <a:pt x="36" y="47"/>
                    <a:pt x="44" y="59"/>
                    <a:pt x="45" y="65"/>
                  </a:cubicBezTo>
                  <a:cubicBezTo>
                    <a:pt x="46" y="71"/>
                    <a:pt x="54" y="74"/>
                    <a:pt x="56" y="79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2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6"/>
                  </a:cubicBezTo>
                  <a:cubicBezTo>
                    <a:pt x="86" y="96"/>
                    <a:pt x="87" y="87"/>
                    <a:pt x="86" y="84"/>
                  </a:cubicBezTo>
                  <a:close/>
                  <a:moveTo>
                    <a:pt x="268" y="46"/>
                  </a:moveTo>
                  <a:cubicBezTo>
                    <a:pt x="273" y="46"/>
                    <a:pt x="271" y="43"/>
                    <a:pt x="271" y="40"/>
                  </a:cubicBezTo>
                  <a:cubicBezTo>
                    <a:pt x="271" y="36"/>
                    <a:pt x="266" y="39"/>
                    <a:pt x="266" y="38"/>
                  </a:cubicBezTo>
                  <a:cubicBezTo>
                    <a:pt x="266" y="36"/>
                    <a:pt x="265" y="29"/>
                    <a:pt x="261" y="34"/>
                  </a:cubicBezTo>
                  <a:cubicBezTo>
                    <a:pt x="257" y="40"/>
                    <a:pt x="262" y="53"/>
                    <a:pt x="265" y="52"/>
                  </a:cubicBezTo>
                  <a:cubicBezTo>
                    <a:pt x="268" y="52"/>
                    <a:pt x="263" y="45"/>
                    <a:pt x="268" y="46"/>
                  </a:cubicBezTo>
                  <a:close/>
                  <a:moveTo>
                    <a:pt x="249" y="75"/>
                  </a:moveTo>
                  <a:cubicBezTo>
                    <a:pt x="250" y="79"/>
                    <a:pt x="256" y="81"/>
                    <a:pt x="258" y="78"/>
                  </a:cubicBezTo>
                  <a:cubicBezTo>
                    <a:pt x="260" y="75"/>
                    <a:pt x="248" y="71"/>
                    <a:pt x="249" y="75"/>
                  </a:cubicBezTo>
                  <a:close/>
                  <a:moveTo>
                    <a:pt x="230" y="116"/>
                  </a:moveTo>
                  <a:cubicBezTo>
                    <a:pt x="223" y="115"/>
                    <a:pt x="219" y="119"/>
                    <a:pt x="213" y="117"/>
                  </a:cubicBezTo>
                  <a:cubicBezTo>
                    <a:pt x="206" y="115"/>
                    <a:pt x="197" y="117"/>
                    <a:pt x="198" y="119"/>
                  </a:cubicBezTo>
                  <a:cubicBezTo>
                    <a:pt x="199" y="121"/>
                    <a:pt x="204" y="121"/>
                    <a:pt x="211" y="122"/>
                  </a:cubicBezTo>
                  <a:cubicBezTo>
                    <a:pt x="217" y="122"/>
                    <a:pt x="223" y="118"/>
                    <a:pt x="227" y="118"/>
                  </a:cubicBezTo>
                  <a:cubicBezTo>
                    <a:pt x="232" y="118"/>
                    <a:pt x="236" y="117"/>
                    <a:pt x="230" y="116"/>
                  </a:cubicBezTo>
                  <a:close/>
                  <a:moveTo>
                    <a:pt x="281" y="72"/>
                  </a:moveTo>
                  <a:cubicBezTo>
                    <a:pt x="275" y="70"/>
                    <a:pt x="264" y="72"/>
                    <a:pt x="265" y="75"/>
                  </a:cubicBezTo>
                  <a:cubicBezTo>
                    <a:pt x="266" y="78"/>
                    <a:pt x="271" y="77"/>
                    <a:pt x="276" y="77"/>
                  </a:cubicBezTo>
                  <a:cubicBezTo>
                    <a:pt x="281" y="77"/>
                    <a:pt x="284" y="80"/>
                    <a:pt x="286" y="80"/>
                  </a:cubicBezTo>
                  <a:cubicBezTo>
                    <a:pt x="289" y="80"/>
                    <a:pt x="287" y="74"/>
                    <a:pt x="281" y="72"/>
                  </a:cubicBezTo>
                  <a:close/>
                  <a:moveTo>
                    <a:pt x="155" y="113"/>
                  </a:moveTo>
                  <a:cubicBezTo>
                    <a:pt x="155" y="110"/>
                    <a:pt x="146" y="113"/>
                    <a:pt x="141" y="111"/>
                  </a:cubicBezTo>
                  <a:cubicBezTo>
                    <a:pt x="137" y="109"/>
                    <a:pt x="146" y="107"/>
                    <a:pt x="149" y="105"/>
                  </a:cubicBezTo>
                  <a:cubicBezTo>
                    <a:pt x="153" y="103"/>
                    <a:pt x="148" y="103"/>
                    <a:pt x="140" y="105"/>
                  </a:cubicBezTo>
                  <a:cubicBezTo>
                    <a:pt x="132" y="107"/>
                    <a:pt x="124" y="100"/>
                    <a:pt x="123" y="103"/>
                  </a:cubicBezTo>
                  <a:cubicBezTo>
                    <a:pt x="123" y="107"/>
                    <a:pt x="110" y="102"/>
                    <a:pt x="106" y="99"/>
                  </a:cubicBezTo>
                  <a:cubicBezTo>
                    <a:pt x="103" y="97"/>
                    <a:pt x="90" y="94"/>
                    <a:pt x="87" y="98"/>
                  </a:cubicBezTo>
                  <a:cubicBezTo>
                    <a:pt x="85" y="103"/>
                    <a:pt x="83" y="99"/>
                    <a:pt x="84" y="103"/>
                  </a:cubicBezTo>
                  <a:cubicBezTo>
                    <a:pt x="84" y="106"/>
                    <a:pt x="87" y="104"/>
                    <a:pt x="90" y="104"/>
                  </a:cubicBezTo>
                  <a:cubicBezTo>
                    <a:pt x="92" y="104"/>
                    <a:pt x="91" y="108"/>
                    <a:pt x="94" y="109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8"/>
                    <a:pt x="119" y="110"/>
                    <a:pt x="123" y="114"/>
                  </a:cubicBezTo>
                  <a:cubicBezTo>
                    <a:pt x="128" y="118"/>
                    <a:pt x="139" y="118"/>
                    <a:pt x="143" y="117"/>
                  </a:cubicBezTo>
                  <a:cubicBezTo>
                    <a:pt x="148" y="117"/>
                    <a:pt x="152" y="120"/>
                    <a:pt x="154" y="118"/>
                  </a:cubicBezTo>
                  <a:cubicBezTo>
                    <a:pt x="156" y="115"/>
                    <a:pt x="159" y="122"/>
                    <a:pt x="164" y="118"/>
                  </a:cubicBezTo>
                  <a:cubicBezTo>
                    <a:pt x="168" y="114"/>
                    <a:pt x="156" y="116"/>
                    <a:pt x="155" y="113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8"/>
                    <a:pt x="335" y="68"/>
                  </a:cubicBezTo>
                  <a:cubicBezTo>
                    <a:pt x="332" y="68"/>
                    <a:pt x="328" y="74"/>
                    <a:pt x="322" y="76"/>
                  </a:cubicBezTo>
                  <a:cubicBezTo>
                    <a:pt x="317" y="78"/>
                    <a:pt x="316" y="59"/>
                    <a:pt x="314" y="56"/>
                  </a:cubicBezTo>
                  <a:cubicBezTo>
                    <a:pt x="311" y="52"/>
                    <a:pt x="297" y="49"/>
                    <a:pt x="295" y="53"/>
                  </a:cubicBezTo>
                  <a:cubicBezTo>
                    <a:pt x="294" y="58"/>
                    <a:pt x="289" y="55"/>
                    <a:pt x="289" y="59"/>
                  </a:cubicBezTo>
                  <a:cubicBezTo>
                    <a:pt x="288" y="62"/>
                    <a:pt x="290" y="61"/>
                    <a:pt x="293" y="61"/>
                  </a:cubicBezTo>
                  <a:cubicBezTo>
                    <a:pt x="296" y="61"/>
                    <a:pt x="296" y="63"/>
                    <a:pt x="297" y="66"/>
                  </a:cubicBezTo>
                  <a:cubicBezTo>
                    <a:pt x="299" y="69"/>
                    <a:pt x="307" y="67"/>
                    <a:pt x="310" y="67"/>
                  </a:cubicBezTo>
                  <a:cubicBezTo>
                    <a:pt x="313" y="67"/>
                    <a:pt x="314" y="71"/>
                    <a:pt x="310" y="69"/>
                  </a:cubicBezTo>
                  <a:cubicBezTo>
                    <a:pt x="305" y="68"/>
                    <a:pt x="305" y="71"/>
                    <a:pt x="303" y="71"/>
                  </a:cubicBezTo>
                  <a:cubicBezTo>
                    <a:pt x="300" y="70"/>
                    <a:pt x="296" y="70"/>
                    <a:pt x="298" y="72"/>
                  </a:cubicBezTo>
                  <a:cubicBezTo>
                    <a:pt x="300" y="73"/>
                    <a:pt x="303" y="75"/>
                    <a:pt x="303" y="79"/>
                  </a:cubicBezTo>
                  <a:cubicBezTo>
                    <a:pt x="303" y="83"/>
                    <a:pt x="308" y="82"/>
                    <a:pt x="308" y="79"/>
                  </a:cubicBezTo>
                  <a:cubicBezTo>
                    <a:pt x="308" y="76"/>
                    <a:pt x="311" y="80"/>
                    <a:pt x="317" y="81"/>
                  </a:cubicBezTo>
                  <a:cubicBezTo>
                    <a:pt x="322" y="83"/>
                    <a:pt x="318" y="85"/>
                    <a:pt x="324" y="85"/>
                  </a:cubicBezTo>
                  <a:cubicBezTo>
                    <a:pt x="329" y="85"/>
                    <a:pt x="342" y="89"/>
                    <a:pt x="346" y="93"/>
                  </a:cubicBezTo>
                  <a:cubicBezTo>
                    <a:pt x="351" y="97"/>
                    <a:pt x="348" y="99"/>
                    <a:pt x="351" y="102"/>
                  </a:cubicBezTo>
                  <a:cubicBezTo>
                    <a:pt x="354" y="106"/>
                    <a:pt x="355" y="109"/>
                    <a:pt x="351" y="109"/>
                  </a:cubicBezTo>
                  <a:cubicBezTo>
                    <a:pt x="346" y="109"/>
                    <a:pt x="342" y="114"/>
                    <a:pt x="343" y="116"/>
                  </a:cubicBezTo>
                  <a:cubicBezTo>
                    <a:pt x="344" y="118"/>
                    <a:pt x="358" y="115"/>
                    <a:pt x="362" y="115"/>
                  </a:cubicBezTo>
                  <a:cubicBezTo>
                    <a:pt x="364" y="115"/>
                    <a:pt x="366" y="119"/>
                    <a:pt x="370" y="122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0" y="67"/>
                    <a:pt x="345" y="61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2"/>
                    <a:pt x="238" y="122"/>
                    <a:pt x="237" y="122"/>
                  </a:cubicBezTo>
                  <a:cubicBezTo>
                    <a:pt x="237" y="123"/>
                    <a:pt x="236" y="124"/>
                    <a:pt x="236" y="125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1"/>
                    <a:pt x="229" y="132"/>
                  </a:cubicBezTo>
                  <a:cubicBezTo>
                    <a:pt x="232" y="134"/>
                    <a:pt x="237" y="130"/>
                    <a:pt x="239" y="127"/>
                  </a:cubicBezTo>
                  <a:cubicBezTo>
                    <a:pt x="240" y="126"/>
                    <a:pt x="240" y="126"/>
                    <a:pt x="241" y="125"/>
                  </a:cubicBezTo>
                  <a:cubicBezTo>
                    <a:pt x="241" y="125"/>
                    <a:pt x="241" y="125"/>
                    <a:pt x="241" y="125"/>
                  </a:cubicBezTo>
                  <a:cubicBezTo>
                    <a:pt x="242" y="124"/>
                    <a:pt x="242" y="124"/>
                    <a:pt x="242" y="124"/>
                  </a:cubicBezTo>
                  <a:cubicBezTo>
                    <a:pt x="241" y="123"/>
                    <a:pt x="240" y="122"/>
                    <a:pt x="240" y="121"/>
                  </a:cubicBezTo>
                  <a:close/>
                  <a:moveTo>
                    <a:pt x="173" y="60"/>
                  </a:moveTo>
                  <a:cubicBezTo>
                    <a:pt x="178" y="58"/>
                    <a:pt x="179" y="53"/>
                    <a:pt x="178" y="48"/>
                  </a:cubicBezTo>
                  <a:cubicBezTo>
                    <a:pt x="178" y="43"/>
                    <a:pt x="189" y="43"/>
                    <a:pt x="190" y="41"/>
                  </a:cubicBezTo>
                  <a:cubicBezTo>
                    <a:pt x="192" y="39"/>
                    <a:pt x="188" y="36"/>
                    <a:pt x="185" y="34"/>
                  </a:cubicBezTo>
                  <a:cubicBezTo>
                    <a:pt x="182" y="33"/>
                    <a:pt x="184" y="30"/>
                    <a:pt x="182" y="28"/>
                  </a:cubicBezTo>
                  <a:cubicBezTo>
                    <a:pt x="180" y="26"/>
                    <a:pt x="177" y="21"/>
                    <a:pt x="180" y="21"/>
                  </a:cubicBezTo>
                  <a:cubicBezTo>
                    <a:pt x="183" y="21"/>
                    <a:pt x="178" y="16"/>
                    <a:pt x="180" y="15"/>
                  </a:cubicBezTo>
                  <a:cubicBezTo>
                    <a:pt x="180" y="15"/>
                    <a:pt x="181" y="15"/>
                    <a:pt x="181" y="14"/>
                  </a:cubicBezTo>
                  <a:cubicBezTo>
                    <a:pt x="180" y="14"/>
                    <a:pt x="178" y="13"/>
                    <a:pt x="178" y="13"/>
                  </a:cubicBezTo>
                  <a:cubicBezTo>
                    <a:pt x="174" y="13"/>
                    <a:pt x="165" y="12"/>
                    <a:pt x="165" y="18"/>
                  </a:cubicBezTo>
                  <a:cubicBezTo>
                    <a:pt x="166" y="24"/>
                    <a:pt x="160" y="22"/>
                    <a:pt x="160" y="25"/>
                  </a:cubicBezTo>
                  <a:cubicBezTo>
                    <a:pt x="161" y="29"/>
                    <a:pt x="158" y="29"/>
                    <a:pt x="158" y="33"/>
                  </a:cubicBezTo>
                  <a:cubicBezTo>
                    <a:pt x="159" y="37"/>
                    <a:pt x="156" y="35"/>
                    <a:pt x="151" y="38"/>
                  </a:cubicBezTo>
                  <a:cubicBezTo>
                    <a:pt x="146" y="40"/>
                    <a:pt x="148" y="36"/>
                    <a:pt x="143" y="36"/>
                  </a:cubicBezTo>
                  <a:cubicBezTo>
                    <a:pt x="139" y="36"/>
                    <a:pt x="138" y="39"/>
                    <a:pt x="135" y="40"/>
                  </a:cubicBezTo>
                  <a:cubicBezTo>
                    <a:pt x="132" y="41"/>
                    <a:pt x="127" y="39"/>
                    <a:pt x="125" y="41"/>
                  </a:cubicBezTo>
                  <a:cubicBezTo>
                    <a:pt x="123" y="42"/>
                    <a:pt x="120" y="37"/>
                    <a:pt x="118" y="37"/>
                  </a:cubicBezTo>
                  <a:cubicBezTo>
                    <a:pt x="117" y="37"/>
                    <a:pt x="116" y="35"/>
                    <a:pt x="116" y="3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7"/>
                    <a:pt x="112" y="52"/>
                    <a:pt x="114" y="54"/>
                  </a:cubicBezTo>
                  <a:cubicBezTo>
                    <a:pt x="115" y="57"/>
                    <a:pt x="121" y="58"/>
                    <a:pt x="121" y="63"/>
                  </a:cubicBezTo>
                  <a:cubicBezTo>
                    <a:pt x="121" y="68"/>
                    <a:pt x="125" y="75"/>
                    <a:pt x="128" y="73"/>
                  </a:cubicBezTo>
                  <a:cubicBezTo>
                    <a:pt x="131" y="71"/>
                    <a:pt x="134" y="74"/>
                    <a:pt x="135" y="76"/>
                  </a:cubicBezTo>
                  <a:cubicBezTo>
                    <a:pt x="136" y="78"/>
                    <a:pt x="143" y="75"/>
                    <a:pt x="145" y="75"/>
                  </a:cubicBezTo>
                  <a:cubicBezTo>
                    <a:pt x="148" y="76"/>
                    <a:pt x="155" y="77"/>
                    <a:pt x="156" y="80"/>
                  </a:cubicBezTo>
                  <a:cubicBezTo>
                    <a:pt x="156" y="83"/>
                    <a:pt x="163" y="80"/>
                    <a:pt x="167" y="78"/>
                  </a:cubicBezTo>
                  <a:cubicBezTo>
                    <a:pt x="172" y="76"/>
                    <a:pt x="169" y="63"/>
                    <a:pt x="173" y="60"/>
                  </a:cubicBezTo>
                  <a:close/>
                  <a:moveTo>
                    <a:pt x="191" y="127"/>
                  </a:moveTo>
                  <a:cubicBezTo>
                    <a:pt x="193" y="129"/>
                    <a:pt x="197" y="129"/>
                    <a:pt x="198" y="130"/>
                  </a:cubicBezTo>
                  <a:cubicBezTo>
                    <a:pt x="200" y="132"/>
                    <a:pt x="206" y="135"/>
                    <a:pt x="206" y="131"/>
                  </a:cubicBezTo>
                  <a:cubicBezTo>
                    <a:pt x="206" y="127"/>
                    <a:pt x="190" y="124"/>
                    <a:pt x="191" y="127"/>
                  </a:cubicBezTo>
                  <a:close/>
                  <a:moveTo>
                    <a:pt x="179" y="115"/>
                  </a:moveTo>
                  <a:cubicBezTo>
                    <a:pt x="178" y="117"/>
                    <a:pt x="174" y="118"/>
                    <a:pt x="172" y="116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5"/>
                    <a:pt x="180" y="122"/>
                  </a:cubicBezTo>
                  <a:cubicBezTo>
                    <a:pt x="186" y="119"/>
                    <a:pt x="190" y="122"/>
                    <a:pt x="191" y="119"/>
                  </a:cubicBezTo>
                  <a:cubicBezTo>
                    <a:pt x="193" y="116"/>
                    <a:pt x="180" y="113"/>
                    <a:pt x="179" y="115"/>
                  </a:cubicBezTo>
                  <a:close/>
                </a:path>
              </a:pathLst>
            </a:custGeom>
            <a:solidFill>
              <a:srgbClr val="FF000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80" name="Freeform 140"/>
            <p:cNvSpPr>
              <a:spLocks noEditPoints="1"/>
            </p:cNvSpPr>
            <p:nvPr/>
          </p:nvSpPr>
          <p:spPr bwMode="auto">
            <a:xfrm>
              <a:off x="1903" y="1050"/>
              <a:ext cx="248" cy="270"/>
            </a:xfrm>
            <a:custGeom>
              <a:avLst/>
              <a:gdLst>
                <a:gd name="T0" fmla="*/ 65 w 93"/>
                <a:gd name="T1" fmla="*/ 87 h 101"/>
                <a:gd name="T2" fmla="*/ 55 w 93"/>
                <a:gd name="T3" fmla="*/ 87 h 101"/>
                <a:gd name="T4" fmla="*/ 48 w 93"/>
                <a:gd name="T5" fmla="*/ 91 h 101"/>
                <a:gd name="T6" fmla="*/ 56 w 93"/>
                <a:gd name="T7" fmla="*/ 95 h 101"/>
                <a:gd name="T8" fmla="*/ 66 w 93"/>
                <a:gd name="T9" fmla="*/ 101 h 101"/>
                <a:gd name="T10" fmla="*/ 68 w 93"/>
                <a:gd name="T11" fmla="*/ 95 h 101"/>
                <a:gd name="T12" fmla="*/ 71 w 93"/>
                <a:gd name="T13" fmla="*/ 88 h 101"/>
                <a:gd name="T14" fmla="*/ 65 w 93"/>
                <a:gd name="T15" fmla="*/ 87 h 101"/>
                <a:gd name="T16" fmla="*/ 19 w 93"/>
                <a:gd name="T17" fmla="*/ 60 h 101"/>
                <a:gd name="T18" fmla="*/ 13 w 93"/>
                <a:gd name="T19" fmla="*/ 62 h 101"/>
                <a:gd name="T20" fmla="*/ 16 w 93"/>
                <a:gd name="T21" fmla="*/ 72 h 101"/>
                <a:gd name="T22" fmla="*/ 19 w 93"/>
                <a:gd name="T23" fmla="*/ 80 h 101"/>
                <a:gd name="T24" fmla="*/ 25 w 93"/>
                <a:gd name="T25" fmla="*/ 76 h 101"/>
                <a:gd name="T26" fmla="*/ 26 w 93"/>
                <a:gd name="T27" fmla="*/ 63 h 101"/>
                <a:gd name="T28" fmla="*/ 19 w 93"/>
                <a:gd name="T29" fmla="*/ 60 h 101"/>
                <a:gd name="T30" fmla="*/ 77 w 93"/>
                <a:gd name="T31" fmla="*/ 57 h 101"/>
                <a:gd name="T32" fmla="*/ 71 w 93"/>
                <a:gd name="T33" fmla="*/ 52 h 101"/>
                <a:gd name="T34" fmla="*/ 58 w 93"/>
                <a:gd name="T35" fmla="*/ 39 h 101"/>
                <a:gd name="T36" fmla="*/ 47 w 93"/>
                <a:gd name="T37" fmla="*/ 27 h 101"/>
                <a:gd name="T38" fmla="*/ 47 w 93"/>
                <a:gd name="T39" fmla="*/ 19 h 101"/>
                <a:gd name="T40" fmla="*/ 51 w 93"/>
                <a:gd name="T41" fmla="*/ 15 h 101"/>
                <a:gd name="T42" fmla="*/ 51 w 93"/>
                <a:gd name="T43" fmla="*/ 4 h 101"/>
                <a:gd name="T44" fmla="*/ 47 w 93"/>
                <a:gd name="T45" fmla="*/ 3 h 101"/>
                <a:gd name="T46" fmla="*/ 46 w 93"/>
                <a:gd name="T47" fmla="*/ 0 h 101"/>
                <a:gd name="T48" fmla="*/ 39 w 93"/>
                <a:gd name="T49" fmla="*/ 1 h 101"/>
                <a:gd name="T50" fmla="*/ 34 w 93"/>
                <a:gd name="T51" fmla="*/ 2 h 101"/>
                <a:gd name="T52" fmla="*/ 33 w 93"/>
                <a:gd name="T53" fmla="*/ 2 h 101"/>
                <a:gd name="T54" fmla="*/ 32 w 93"/>
                <a:gd name="T55" fmla="*/ 3 h 101"/>
                <a:gd name="T56" fmla="*/ 30 w 93"/>
                <a:gd name="T57" fmla="*/ 5 h 101"/>
                <a:gd name="T58" fmla="*/ 28 w 93"/>
                <a:gd name="T59" fmla="*/ 6 h 101"/>
                <a:gd name="T60" fmla="*/ 24 w 93"/>
                <a:gd name="T61" fmla="*/ 7 h 101"/>
                <a:gd name="T62" fmla="*/ 21 w 93"/>
                <a:gd name="T63" fmla="*/ 9 h 101"/>
                <a:gd name="T64" fmla="*/ 19 w 93"/>
                <a:gd name="T65" fmla="*/ 12 h 101"/>
                <a:gd name="T66" fmla="*/ 15 w 93"/>
                <a:gd name="T67" fmla="*/ 6 h 101"/>
                <a:gd name="T68" fmla="*/ 11 w 93"/>
                <a:gd name="T69" fmla="*/ 12 h 101"/>
                <a:gd name="T70" fmla="*/ 4 w 93"/>
                <a:gd name="T71" fmla="*/ 12 h 101"/>
                <a:gd name="T72" fmla="*/ 5 w 93"/>
                <a:gd name="T73" fmla="*/ 16 h 101"/>
                <a:gd name="T74" fmla="*/ 3 w 93"/>
                <a:gd name="T75" fmla="*/ 19 h 101"/>
                <a:gd name="T76" fmla="*/ 1 w 93"/>
                <a:gd name="T77" fmla="*/ 21 h 101"/>
                <a:gd name="T78" fmla="*/ 4 w 93"/>
                <a:gd name="T79" fmla="*/ 25 h 101"/>
                <a:gd name="T80" fmla="*/ 6 w 93"/>
                <a:gd name="T81" fmla="*/ 29 h 101"/>
                <a:gd name="T82" fmla="*/ 9 w 93"/>
                <a:gd name="T83" fmla="*/ 31 h 101"/>
                <a:gd name="T84" fmla="*/ 8 w 93"/>
                <a:gd name="T85" fmla="*/ 33 h 101"/>
                <a:gd name="T86" fmla="*/ 12 w 93"/>
                <a:gd name="T87" fmla="*/ 32 h 101"/>
                <a:gd name="T88" fmla="*/ 18 w 93"/>
                <a:gd name="T89" fmla="*/ 27 h 101"/>
                <a:gd name="T90" fmla="*/ 29 w 93"/>
                <a:gd name="T91" fmla="*/ 32 h 101"/>
                <a:gd name="T92" fmla="*/ 32 w 93"/>
                <a:gd name="T93" fmla="*/ 37 h 101"/>
                <a:gd name="T94" fmla="*/ 39 w 93"/>
                <a:gd name="T95" fmla="*/ 47 h 101"/>
                <a:gd name="T96" fmla="*/ 50 w 93"/>
                <a:gd name="T97" fmla="*/ 56 h 101"/>
                <a:gd name="T98" fmla="*/ 58 w 93"/>
                <a:gd name="T99" fmla="*/ 59 h 101"/>
                <a:gd name="T100" fmla="*/ 65 w 93"/>
                <a:gd name="T101" fmla="*/ 64 h 101"/>
                <a:gd name="T102" fmla="*/ 71 w 93"/>
                <a:gd name="T103" fmla="*/ 69 h 101"/>
                <a:gd name="T104" fmla="*/ 73 w 93"/>
                <a:gd name="T105" fmla="*/ 74 h 101"/>
                <a:gd name="T106" fmla="*/ 74 w 93"/>
                <a:gd name="T107" fmla="*/ 82 h 101"/>
                <a:gd name="T108" fmla="*/ 74 w 93"/>
                <a:gd name="T109" fmla="*/ 89 h 101"/>
                <a:gd name="T110" fmla="*/ 78 w 93"/>
                <a:gd name="T111" fmla="*/ 82 h 101"/>
                <a:gd name="T112" fmla="*/ 83 w 93"/>
                <a:gd name="T113" fmla="*/ 77 h 101"/>
                <a:gd name="T114" fmla="*/ 79 w 93"/>
                <a:gd name="T115" fmla="*/ 71 h 101"/>
                <a:gd name="T116" fmla="*/ 87 w 93"/>
                <a:gd name="T117" fmla="*/ 68 h 101"/>
                <a:gd name="T118" fmla="*/ 93 w 93"/>
                <a:gd name="T119" fmla="*/ 68 h 101"/>
                <a:gd name="T120" fmla="*/ 77 w 93"/>
                <a:gd name="T121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101">
                  <a:moveTo>
                    <a:pt x="65" y="87"/>
                  </a:moveTo>
                  <a:cubicBezTo>
                    <a:pt x="60" y="88"/>
                    <a:pt x="58" y="89"/>
                    <a:pt x="55" y="87"/>
                  </a:cubicBezTo>
                  <a:cubicBezTo>
                    <a:pt x="52" y="86"/>
                    <a:pt x="47" y="89"/>
                    <a:pt x="48" y="91"/>
                  </a:cubicBezTo>
                  <a:cubicBezTo>
                    <a:pt x="49" y="92"/>
                    <a:pt x="50" y="94"/>
                    <a:pt x="56" y="95"/>
                  </a:cubicBezTo>
                  <a:cubicBezTo>
                    <a:pt x="62" y="97"/>
                    <a:pt x="63" y="101"/>
                    <a:pt x="66" y="101"/>
                  </a:cubicBezTo>
                  <a:cubicBezTo>
                    <a:pt x="68" y="101"/>
                    <a:pt x="68" y="99"/>
                    <a:pt x="68" y="95"/>
                  </a:cubicBezTo>
                  <a:cubicBezTo>
                    <a:pt x="67" y="92"/>
                    <a:pt x="71" y="88"/>
                    <a:pt x="71" y="88"/>
                  </a:cubicBezTo>
                  <a:cubicBezTo>
                    <a:pt x="71" y="87"/>
                    <a:pt x="69" y="86"/>
                    <a:pt x="65" y="87"/>
                  </a:cubicBezTo>
                  <a:close/>
                  <a:moveTo>
                    <a:pt x="19" y="60"/>
                  </a:moveTo>
                  <a:cubicBezTo>
                    <a:pt x="16" y="63"/>
                    <a:pt x="14" y="60"/>
                    <a:pt x="13" y="62"/>
                  </a:cubicBezTo>
                  <a:cubicBezTo>
                    <a:pt x="11" y="64"/>
                    <a:pt x="17" y="68"/>
                    <a:pt x="16" y="72"/>
                  </a:cubicBezTo>
                  <a:cubicBezTo>
                    <a:pt x="15" y="77"/>
                    <a:pt x="16" y="83"/>
                    <a:pt x="19" y="80"/>
                  </a:cubicBezTo>
                  <a:cubicBezTo>
                    <a:pt x="22" y="77"/>
                    <a:pt x="23" y="78"/>
                    <a:pt x="25" y="76"/>
                  </a:cubicBezTo>
                  <a:cubicBezTo>
                    <a:pt x="26" y="74"/>
                    <a:pt x="25" y="67"/>
                    <a:pt x="26" y="63"/>
                  </a:cubicBezTo>
                  <a:cubicBezTo>
                    <a:pt x="27" y="60"/>
                    <a:pt x="21" y="58"/>
                    <a:pt x="19" y="60"/>
                  </a:cubicBezTo>
                  <a:close/>
                  <a:moveTo>
                    <a:pt x="77" y="57"/>
                  </a:moveTo>
                  <a:cubicBezTo>
                    <a:pt x="74" y="55"/>
                    <a:pt x="76" y="52"/>
                    <a:pt x="71" y="52"/>
                  </a:cubicBezTo>
                  <a:cubicBezTo>
                    <a:pt x="66" y="52"/>
                    <a:pt x="60" y="46"/>
                    <a:pt x="58" y="39"/>
                  </a:cubicBezTo>
                  <a:cubicBezTo>
                    <a:pt x="57" y="32"/>
                    <a:pt x="49" y="32"/>
                    <a:pt x="47" y="27"/>
                  </a:cubicBezTo>
                  <a:cubicBezTo>
                    <a:pt x="45" y="23"/>
                    <a:pt x="49" y="23"/>
                    <a:pt x="47" y="19"/>
                  </a:cubicBezTo>
                  <a:cubicBezTo>
                    <a:pt x="46" y="17"/>
                    <a:pt x="48" y="16"/>
                    <a:pt x="51" y="15"/>
                  </a:cubicBezTo>
                  <a:cubicBezTo>
                    <a:pt x="51" y="11"/>
                    <a:pt x="51" y="7"/>
                    <a:pt x="51" y="4"/>
                  </a:cubicBezTo>
                  <a:cubicBezTo>
                    <a:pt x="49" y="4"/>
                    <a:pt x="48" y="4"/>
                    <a:pt x="47" y="3"/>
                  </a:cubicBezTo>
                  <a:cubicBezTo>
                    <a:pt x="46" y="3"/>
                    <a:pt x="46" y="0"/>
                    <a:pt x="46" y="0"/>
                  </a:cubicBezTo>
                  <a:cubicBezTo>
                    <a:pt x="45" y="0"/>
                    <a:pt x="40" y="0"/>
                    <a:pt x="39" y="1"/>
                  </a:cubicBezTo>
                  <a:cubicBezTo>
                    <a:pt x="38" y="2"/>
                    <a:pt x="36" y="3"/>
                    <a:pt x="34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1" y="5"/>
                    <a:pt x="30" y="5"/>
                  </a:cubicBezTo>
                  <a:cubicBezTo>
                    <a:pt x="29" y="5"/>
                    <a:pt x="28" y="5"/>
                    <a:pt x="28" y="6"/>
                  </a:cubicBezTo>
                  <a:cubicBezTo>
                    <a:pt x="28" y="8"/>
                    <a:pt x="25" y="7"/>
                    <a:pt x="24" y="7"/>
                  </a:cubicBezTo>
                  <a:cubicBezTo>
                    <a:pt x="23" y="7"/>
                    <a:pt x="21" y="7"/>
                    <a:pt x="21" y="9"/>
                  </a:cubicBezTo>
                  <a:cubicBezTo>
                    <a:pt x="21" y="10"/>
                    <a:pt x="21" y="13"/>
                    <a:pt x="19" y="12"/>
                  </a:cubicBezTo>
                  <a:cubicBezTo>
                    <a:pt x="17" y="10"/>
                    <a:pt x="15" y="6"/>
                    <a:pt x="15" y="6"/>
                  </a:cubicBezTo>
                  <a:cubicBezTo>
                    <a:pt x="14" y="7"/>
                    <a:pt x="12" y="12"/>
                    <a:pt x="11" y="12"/>
                  </a:cubicBezTo>
                  <a:cubicBezTo>
                    <a:pt x="10" y="12"/>
                    <a:pt x="6" y="12"/>
                    <a:pt x="4" y="12"/>
                  </a:cubicBezTo>
                  <a:cubicBezTo>
                    <a:pt x="3" y="14"/>
                    <a:pt x="4" y="16"/>
                    <a:pt x="5" y="16"/>
                  </a:cubicBezTo>
                  <a:cubicBezTo>
                    <a:pt x="6" y="17"/>
                    <a:pt x="4" y="19"/>
                    <a:pt x="3" y="19"/>
                  </a:cubicBezTo>
                  <a:cubicBezTo>
                    <a:pt x="2" y="20"/>
                    <a:pt x="0" y="19"/>
                    <a:pt x="1" y="21"/>
                  </a:cubicBezTo>
                  <a:cubicBezTo>
                    <a:pt x="3" y="23"/>
                    <a:pt x="5" y="24"/>
                    <a:pt x="4" y="25"/>
                  </a:cubicBezTo>
                  <a:cubicBezTo>
                    <a:pt x="3" y="27"/>
                    <a:pt x="4" y="29"/>
                    <a:pt x="6" y="29"/>
                  </a:cubicBezTo>
                  <a:cubicBezTo>
                    <a:pt x="7" y="30"/>
                    <a:pt x="10" y="29"/>
                    <a:pt x="9" y="31"/>
                  </a:cubicBezTo>
                  <a:cubicBezTo>
                    <a:pt x="9" y="31"/>
                    <a:pt x="9" y="32"/>
                    <a:pt x="8" y="33"/>
                  </a:cubicBezTo>
                  <a:cubicBezTo>
                    <a:pt x="10" y="33"/>
                    <a:pt x="11" y="33"/>
                    <a:pt x="12" y="32"/>
                  </a:cubicBezTo>
                  <a:cubicBezTo>
                    <a:pt x="15" y="31"/>
                    <a:pt x="14" y="29"/>
                    <a:pt x="18" y="27"/>
                  </a:cubicBezTo>
                  <a:cubicBezTo>
                    <a:pt x="22" y="26"/>
                    <a:pt x="28" y="30"/>
                    <a:pt x="29" y="32"/>
                  </a:cubicBezTo>
                  <a:cubicBezTo>
                    <a:pt x="31" y="35"/>
                    <a:pt x="31" y="35"/>
                    <a:pt x="32" y="37"/>
                  </a:cubicBezTo>
                  <a:cubicBezTo>
                    <a:pt x="32" y="39"/>
                    <a:pt x="34" y="43"/>
                    <a:pt x="39" y="47"/>
                  </a:cubicBezTo>
                  <a:cubicBezTo>
                    <a:pt x="45" y="50"/>
                    <a:pt x="47" y="55"/>
                    <a:pt x="50" y="56"/>
                  </a:cubicBezTo>
                  <a:cubicBezTo>
                    <a:pt x="53" y="58"/>
                    <a:pt x="56" y="57"/>
                    <a:pt x="58" y="59"/>
                  </a:cubicBezTo>
                  <a:cubicBezTo>
                    <a:pt x="60" y="62"/>
                    <a:pt x="62" y="63"/>
                    <a:pt x="65" y="64"/>
                  </a:cubicBezTo>
                  <a:cubicBezTo>
                    <a:pt x="68" y="65"/>
                    <a:pt x="68" y="69"/>
                    <a:pt x="71" y="69"/>
                  </a:cubicBezTo>
                  <a:cubicBezTo>
                    <a:pt x="73" y="69"/>
                    <a:pt x="72" y="72"/>
                    <a:pt x="73" y="74"/>
                  </a:cubicBezTo>
                  <a:cubicBezTo>
                    <a:pt x="75" y="76"/>
                    <a:pt x="75" y="80"/>
                    <a:pt x="74" y="82"/>
                  </a:cubicBezTo>
                  <a:cubicBezTo>
                    <a:pt x="72" y="85"/>
                    <a:pt x="73" y="89"/>
                    <a:pt x="74" y="89"/>
                  </a:cubicBezTo>
                  <a:cubicBezTo>
                    <a:pt x="75" y="89"/>
                    <a:pt x="78" y="84"/>
                    <a:pt x="78" y="82"/>
                  </a:cubicBezTo>
                  <a:cubicBezTo>
                    <a:pt x="78" y="80"/>
                    <a:pt x="81" y="80"/>
                    <a:pt x="83" y="77"/>
                  </a:cubicBezTo>
                  <a:cubicBezTo>
                    <a:pt x="85" y="75"/>
                    <a:pt x="80" y="74"/>
                    <a:pt x="79" y="71"/>
                  </a:cubicBezTo>
                  <a:cubicBezTo>
                    <a:pt x="78" y="68"/>
                    <a:pt x="83" y="65"/>
                    <a:pt x="87" y="68"/>
                  </a:cubicBezTo>
                  <a:cubicBezTo>
                    <a:pt x="91" y="70"/>
                    <a:pt x="93" y="72"/>
                    <a:pt x="93" y="68"/>
                  </a:cubicBezTo>
                  <a:cubicBezTo>
                    <a:pt x="93" y="64"/>
                    <a:pt x="80" y="59"/>
                    <a:pt x="77" y="5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81" name="Freeform 141"/>
            <p:cNvSpPr>
              <a:spLocks/>
            </p:cNvSpPr>
            <p:nvPr/>
          </p:nvSpPr>
          <p:spPr bwMode="auto">
            <a:xfrm>
              <a:off x="2151" y="1149"/>
              <a:ext cx="27" cy="35"/>
            </a:xfrm>
            <a:custGeom>
              <a:avLst/>
              <a:gdLst>
                <a:gd name="T0" fmla="*/ 3 w 10"/>
                <a:gd name="T1" fmla="*/ 0 h 13"/>
                <a:gd name="T2" fmla="*/ 0 w 10"/>
                <a:gd name="T3" fmla="*/ 6 h 13"/>
                <a:gd name="T4" fmla="*/ 0 w 10"/>
                <a:gd name="T5" fmla="*/ 9 h 13"/>
                <a:gd name="T6" fmla="*/ 6 w 10"/>
                <a:gd name="T7" fmla="*/ 13 h 13"/>
                <a:gd name="T8" fmla="*/ 6 w 10"/>
                <a:gd name="T9" fmla="*/ 13 h 13"/>
                <a:gd name="T10" fmla="*/ 10 w 10"/>
                <a:gd name="T11" fmla="*/ 7 h 13"/>
                <a:gd name="T12" fmla="*/ 3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0"/>
                    <a:pt x="8" y="8"/>
                    <a:pt x="10" y="7"/>
                  </a:cubicBezTo>
                  <a:cubicBezTo>
                    <a:pt x="8" y="5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282" name="Freeform 142"/>
            <p:cNvSpPr>
              <a:spLocks/>
            </p:cNvSpPr>
            <p:nvPr/>
          </p:nvSpPr>
          <p:spPr bwMode="auto">
            <a:xfrm>
              <a:off x="2157" y="1072"/>
              <a:ext cx="91" cy="107"/>
            </a:xfrm>
            <a:custGeom>
              <a:avLst/>
              <a:gdLst>
                <a:gd name="T0" fmla="*/ 30 w 34"/>
                <a:gd name="T1" fmla="*/ 27 h 40"/>
                <a:gd name="T2" fmla="*/ 30 w 34"/>
                <a:gd name="T3" fmla="*/ 22 h 40"/>
                <a:gd name="T4" fmla="*/ 30 w 34"/>
                <a:gd name="T5" fmla="*/ 17 h 40"/>
                <a:gd name="T6" fmla="*/ 21 w 34"/>
                <a:gd name="T7" fmla="*/ 15 h 40"/>
                <a:gd name="T8" fmla="*/ 20 w 34"/>
                <a:gd name="T9" fmla="*/ 10 h 40"/>
                <a:gd name="T10" fmla="*/ 17 w 34"/>
                <a:gd name="T11" fmla="*/ 7 h 40"/>
                <a:gd name="T12" fmla="*/ 14 w 34"/>
                <a:gd name="T13" fmla="*/ 2 h 40"/>
                <a:gd name="T14" fmla="*/ 14 w 34"/>
                <a:gd name="T15" fmla="*/ 2 h 40"/>
                <a:gd name="T16" fmla="*/ 12 w 34"/>
                <a:gd name="T17" fmla="*/ 1 h 40"/>
                <a:gd name="T18" fmla="*/ 9 w 34"/>
                <a:gd name="T19" fmla="*/ 0 h 40"/>
                <a:gd name="T20" fmla="*/ 0 w 34"/>
                <a:gd name="T21" fmla="*/ 3 h 40"/>
                <a:gd name="T22" fmla="*/ 2 w 34"/>
                <a:gd name="T23" fmla="*/ 8 h 40"/>
                <a:gd name="T24" fmla="*/ 5 w 34"/>
                <a:gd name="T25" fmla="*/ 14 h 40"/>
                <a:gd name="T26" fmla="*/ 4 w 34"/>
                <a:gd name="T27" fmla="*/ 26 h 40"/>
                <a:gd name="T28" fmla="*/ 1 w 34"/>
                <a:gd name="T29" fmla="*/ 29 h 40"/>
                <a:gd name="T30" fmla="*/ 8 w 34"/>
                <a:gd name="T31" fmla="*/ 36 h 40"/>
                <a:gd name="T32" fmla="*/ 8 w 34"/>
                <a:gd name="T33" fmla="*/ 36 h 40"/>
                <a:gd name="T34" fmla="*/ 15 w 34"/>
                <a:gd name="T35" fmla="*/ 40 h 40"/>
                <a:gd name="T36" fmla="*/ 29 w 34"/>
                <a:gd name="T37" fmla="*/ 38 h 40"/>
                <a:gd name="T38" fmla="*/ 29 w 34"/>
                <a:gd name="T39" fmla="*/ 35 h 40"/>
                <a:gd name="T40" fmla="*/ 32 w 34"/>
                <a:gd name="T41" fmla="*/ 32 h 40"/>
                <a:gd name="T42" fmla="*/ 30 w 34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40">
                  <a:moveTo>
                    <a:pt x="30" y="27"/>
                  </a:moveTo>
                  <a:cubicBezTo>
                    <a:pt x="28" y="25"/>
                    <a:pt x="28" y="23"/>
                    <a:pt x="30" y="22"/>
                  </a:cubicBezTo>
                  <a:cubicBezTo>
                    <a:pt x="31" y="20"/>
                    <a:pt x="30" y="19"/>
                    <a:pt x="30" y="17"/>
                  </a:cubicBezTo>
                  <a:cubicBezTo>
                    <a:pt x="30" y="16"/>
                    <a:pt x="22" y="15"/>
                    <a:pt x="21" y="15"/>
                  </a:cubicBezTo>
                  <a:cubicBezTo>
                    <a:pt x="20" y="14"/>
                    <a:pt x="22" y="10"/>
                    <a:pt x="20" y="10"/>
                  </a:cubicBezTo>
                  <a:cubicBezTo>
                    <a:pt x="18" y="10"/>
                    <a:pt x="17" y="8"/>
                    <a:pt x="17" y="7"/>
                  </a:cubicBezTo>
                  <a:cubicBezTo>
                    <a:pt x="17" y="5"/>
                    <a:pt x="14" y="3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2" y="1"/>
                    <a:pt x="12" y="1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4" y="2"/>
                    <a:pt x="0" y="3"/>
                  </a:cubicBezTo>
                  <a:cubicBezTo>
                    <a:pt x="1" y="5"/>
                    <a:pt x="1" y="7"/>
                    <a:pt x="2" y="8"/>
                  </a:cubicBezTo>
                  <a:cubicBezTo>
                    <a:pt x="5" y="9"/>
                    <a:pt x="4" y="11"/>
                    <a:pt x="5" y="14"/>
                  </a:cubicBezTo>
                  <a:cubicBezTo>
                    <a:pt x="6" y="16"/>
                    <a:pt x="6" y="26"/>
                    <a:pt x="4" y="26"/>
                  </a:cubicBezTo>
                  <a:cubicBezTo>
                    <a:pt x="4" y="26"/>
                    <a:pt x="3" y="27"/>
                    <a:pt x="1" y="29"/>
                  </a:cubicBezTo>
                  <a:cubicBezTo>
                    <a:pt x="3" y="31"/>
                    <a:pt x="6" y="34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15" y="40"/>
                    <a:pt x="15" y="40"/>
                  </a:cubicBezTo>
                  <a:cubicBezTo>
                    <a:pt x="15" y="40"/>
                    <a:pt x="24" y="39"/>
                    <a:pt x="29" y="38"/>
                  </a:cubicBezTo>
                  <a:cubicBezTo>
                    <a:pt x="29" y="37"/>
                    <a:pt x="29" y="36"/>
                    <a:pt x="29" y="35"/>
                  </a:cubicBezTo>
                  <a:cubicBezTo>
                    <a:pt x="29" y="34"/>
                    <a:pt x="30" y="32"/>
                    <a:pt x="32" y="32"/>
                  </a:cubicBezTo>
                  <a:cubicBezTo>
                    <a:pt x="34" y="32"/>
                    <a:pt x="31" y="29"/>
                    <a:pt x="30" y="27"/>
                  </a:cubicBezTo>
                  <a:close/>
                </a:path>
              </a:pathLst>
            </a:custGeom>
            <a:solidFill>
              <a:srgbClr val="808080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100">
                <a:solidFill>
                  <a:srgbClr val="000000"/>
                </a:solidFill>
                <a:sym typeface="Gill Sans" charset="0"/>
              </a:endParaRPr>
            </a:p>
          </p:txBody>
        </p:sp>
      </p:grpSp>
      <p:sp>
        <p:nvSpPr>
          <p:cNvPr id="25602" name="Rectangle 12"/>
          <p:cNvSpPr>
            <a:spLocks/>
          </p:cNvSpPr>
          <p:nvPr/>
        </p:nvSpPr>
        <p:spPr bwMode="auto">
          <a:xfrm>
            <a:off x="240868" y="3149628"/>
            <a:ext cx="21605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Bebas Neue"/>
              </a:rPr>
              <a:t>International Presence</a:t>
            </a:r>
          </a:p>
        </p:txBody>
      </p:sp>
      <p:sp>
        <p:nvSpPr>
          <p:cNvPr id="98804" name="Rectangle 98803"/>
          <p:cNvSpPr/>
          <p:nvPr/>
        </p:nvSpPr>
        <p:spPr bwMode="auto">
          <a:xfrm>
            <a:off x="250825" y="4226195"/>
            <a:ext cx="1610740" cy="667794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5721" name="Rectangle 43"/>
          <p:cNvSpPr>
            <a:spLocks/>
          </p:cNvSpPr>
          <p:nvPr/>
        </p:nvSpPr>
        <p:spPr bwMode="auto">
          <a:xfrm>
            <a:off x="547263" y="4312016"/>
            <a:ext cx="1179646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 err="1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Fosroc</a:t>
            </a:r>
            <a:r>
              <a:rPr lang="en-GB" altLang="en-US" sz="1100" dirty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 Office</a:t>
            </a:r>
            <a:endParaRPr lang="en-US" altLang="en-US" sz="1100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5719" name="Rectangle 43"/>
          <p:cNvSpPr>
            <a:spLocks/>
          </p:cNvSpPr>
          <p:nvPr/>
        </p:nvSpPr>
        <p:spPr bwMode="auto">
          <a:xfrm>
            <a:off x="547299" y="4599353"/>
            <a:ext cx="137011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100" dirty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Distributor/Licensee</a:t>
            </a:r>
            <a:endParaRPr lang="en-US" altLang="en-US" sz="1100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5661" name="Rectangle 12"/>
          <p:cNvSpPr>
            <a:spLocks/>
          </p:cNvSpPr>
          <p:nvPr/>
        </p:nvSpPr>
        <p:spPr bwMode="auto">
          <a:xfrm>
            <a:off x="243147" y="5103117"/>
            <a:ext cx="1274762" cy="37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solidFill>
                  <a:srgbClr val="000000"/>
                </a:solidFill>
                <a:cs typeface="Open Sans" panose="020B0606030504020204" pitchFamily="34" charset="0"/>
                <a:sym typeface="Bebas Neue"/>
              </a:rPr>
              <a:t>Fosroc</a:t>
            </a:r>
            <a:r>
              <a:rPr lang="en-US" altLang="en-US" sz="1400" dirty="0">
                <a:solidFill>
                  <a:srgbClr val="000000"/>
                </a:solidFill>
                <a:cs typeface="Open Sans" panose="020B0606030504020204" pitchFamily="34" charset="0"/>
                <a:sym typeface="Bebas Neue"/>
              </a:rPr>
              <a:t> today:</a:t>
            </a:r>
          </a:p>
        </p:txBody>
      </p:sp>
      <p:grpSp>
        <p:nvGrpSpPr>
          <p:cNvPr id="25662" name="Group 27"/>
          <p:cNvGrpSpPr>
            <a:grpSpLocks/>
          </p:cNvGrpSpPr>
          <p:nvPr/>
        </p:nvGrpSpPr>
        <p:grpSpPr bwMode="auto">
          <a:xfrm>
            <a:off x="365125" y="5689749"/>
            <a:ext cx="1660525" cy="763587"/>
            <a:chOff x="535880" y="5042790"/>
            <a:chExt cx="1659856" cy="762474"/>
          </a:xfrm>
        </p:grpSpPr>
        <p:sp>
          <p:nvSpPr>
            <p:cNvPr id="25685" name="Oval 847"/>
            <p:cNvSpPr>
              <a:spLocks noChangeArrowheads="1"/>
            </p:cNvSpPr>
            <p:nvPr/>
          </p:nvSpPr>
          <p:spPr bwMode="auto">
            <a:xfrm>
              <a:off x="535880" y="5042790"/>
              <a:ext cx="202305" cy="202305"/>
            </a:xfrm>
            <a:prstGeom prst="ellipse">
              <a:avLst/>
            </a:prstGeom>
            <a:solidFill>
              <a:srgbClr val="E4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5600">
                <a:solidFill>
                  <a:srgbClr val="000000"/>
                </a:solidFill>
                <a:latin typeface="Gill Sans"/>
                <a:cs typeface="ヒラギノ角ゴ ProN W3"/>
                <a:sym typeface="Gill Sans"/>
              </a:endParaRPr>
            </a:p>
          </p:txBody>
        </p:sp>
        <p:sp>
          <p:nvSpPr>
            <p:cNvPr id="25686" name="Rectangle 43"/>
            <p:cNvSpPr>
              <a:spLocks/>
            </p:cNvSpPr>
            <p:nvPr/>
          </p:nvSpPr>
          <p:spPr bwMode="auto">
            <a:xfrm>
              <a:off x="837764" y="5042791"/>
              <a:ext cx="1357972" cy="76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 err="1">
                  <a:solidFill>
                    <a:srgbClr val="000000"/>
                  </a:solidFill>
                  <a:cs typeface="Open Sans" panose="020B0606030504020204" pitchFamily="34" charset="0"/>
                  <a:sym typeface="Lato Regular"/>
                </a:rPr>
                <a:t>Fosroc</a:t>
              </a:r>
              <a:r>
                <a:rPr lang="en-US" altLang="en-US" sz="1000" dirty="0">
                  <a:solidFill>
                    <a:srgbClr val="000000"/>
                  </a:solidFill>
                  <a:cs typeface="Open Sans" panose="020B0606030504020204" pitchFamily="34" charset="0"/>
                  <a:sym typeface="Lato Regular"/>
                </a:rPr>
                <a:t> Global Trading serves our Seventy export markets</a:t>
              </a:r>
            </a:p>
          </p:txBody>
        </p:sp>
      </p:grpSp>
      <p:grpSp>
        <p:nvGrpSpPr>
          <p:cNvPr id="25663" name="Group 24"/>
          <p:cNvGrpSpPr>
            <a:grpSpLocks/>
          </p:cNvGrpSpPr>
          <p:nvPr/>
        </p:nvGrpSpPr>
        <p:grpSpPr bwMode="auto">
          <a:xfrm>
            <a:off x="2470150" y="5689749"/>
            <a:ext cx="1930400" cy="763587"/>
            <a:chOff x="2841943" y="5042790"/>
            <a:chExt cx="1929950" cy="762474"/>
          </a:xfrm>
        </p:grpSpPr>
        <p:sp>
          <p:nvSpPr>
            <p:cNvPr id="25683" name="Oval 865"/>
            <p:cNvSpPr>
              <a:spLocks noChangeArrowheads="1"/>
            </p:cNvSpPr>
            <p:nvPr/>
          </p:nvSpPr>
          <p:spPr bwMode="auto">
            <a:xfrm>
              <a:off x="2841943" y="5042790"/>
              <a:ext cx="202305" cy="202305"/>
            </a:xfrm>
            <a:prstGeom prst="ellipse">
              <a:avLst/>
            </a:prstGeom>
            <a:solidFill>
              <a:srgbClr val="E4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5600">
                <a:solidFill>
                  <a:srgbClr val="000000"/>
                </a:solidFill>
                <a:latin typeface="Gill Sans"/>
                <a:cs typeface="ヒラギノ角ゴ ProN W3"/>
                <a:sym typeface="Gill Sans"/>
              </a:endParaRPr>
            </a:p>
          </p:txBody>
        </p:sp>
        <p:sp>
          <p:nvSpPr>
            <p:cNvPr id="25684" name="Rectangle 43"/>
            <p:cNvSpPr>
              <a:spLocks/>
            </p:cNvSpPr>
            <p:nvPr/>
          </p:nvSpPr>
          <p:spPr bwMode="auto">
            <a:xfrm>
              <a:off x="3188491" y="5042791"/>
              <a:ext cx="1583402" cy="76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>
                  <a:solidFill>
                    <a:srgbClr val="000000"/>
                  </a:solidFill>
                  <a:cs typeface="Open Sans" panose="020B0606030504020204" pitchFamily="34" charset="0"/>
                  <a:sym typeface="Lato Regular"/>
                </a:rPr>
                <a:t>Operations in 20 countries (18 Manufacturing and two trading companies)</a:t>
              </a:r>
            </a:p>
          </p:txBody>
        </p:sp>
      </p:grpSp>
      <p:grpSp>
        <p:nvGrpSpPr>
          <p:cNvPr id="25664" name="Group 28"/>
          <p:cNvGrpSpPr>
            <a:grpSpLocks/>
          </p:cNvGrpSpPr>
          <p:nvPr/>
        </p:nvGrpSpPr>
        <p:grpSpPr bwMode="auto">
          <a:xfrm>
            <a:off x="4845050" y="5689749"/>
            <a:ext cx="1778000" cy="763587"/>
            <a:chOff x="5031846" y="5042790"/>
            <a:chExt cx="1778368" cy="762474"/>
          </a:xfrm>
        </p:grpSpPr>
        <p:sp>
          <p:nvSpPr>
            <p:cNvPr id="25681" name="Oval 866"/>
            <p:cNvSpPr>
              <a:spLocks noChangeArrowheads="1"/>
            </p:cNvSpPr>
            <p:nvPr/>
          </p:nvSpPr>
          <p:spPr bwMode="auto">
            <a:xfrm>
              <a:off x="5031846" y="5042790"/>
              <a:ext cx="202305" cy="202305"/>
            </a:xfrm>
            <a:prstGeom prst="ellipse">
              <a:avLst/>
            </a:prstGeom>
            <a:solidFill>
              <a:srgbClr val="E4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5600">
                <a:solidFill>
                  <a:srgbClr val="000000"/>
                </a:solidFill>
                <a:latin typeface="Gill Sans"/>
                <a:cs typeface="ヒラギノ角ゴ ProN W3"/>
                <a:sym typeface="Gill Sans"/>
              </a:endParaRPr>
            </a:p>
          </p:txBody>
        </p:sp>
        <p:sp>
          <p:nvSpPr>
            <p:cNvPr id="25682" name="Rectangle 43"/>
            <p:cNvSpPr>
              <a:spLocks/>
            </p:cNvSpPr>
            <p:nvPr/>
          </p:nvSpPr>
          <p:spPr bwMode="auto">
            <a:xfrm>
              <a:off x="5375090" y="5042791"/>
              <a:ext cx="1435124" cy="76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>
                  <a:solidFill>
                    <a:srgbClr val="000000"/>
                  </a:solidFill>
                  <a:cs typeface="Open Sans" panose="020B0606030504020204" pitchFamily="34" charset="0"/>
                  <a:sym typeface="Lato Regular"/>
                </a:rPr>
                <a:t>Manufacturing Licensees in 5 countries</a:t>
              </a:r>
            </a:p>
          </p:txBody>
        </p:sp>
      </p:grpSp>
      <p:grpSp>
        <p:nvGrpSpPr>
          <p:cNvPr id="25665" name="Group 26"/>
          <p:cNvGrpSpPr>
            <a:grpSpLocks/>
          </p:cNvGrpSpPr>
          <p:nvPr/>
        </p:nvGrpSpPr>
        <p:grpSpPr bwMode="auto">
          <a:xfrm>
            <a:off x="7067550" y="5689749"/>
            <a:ext cx="1752600" cy="763587"/>
            <a:chOff x="6696264" y="5042790"/>
            <a:chExt cx="1752694" cy="762474"/>
          </a:xfrm>
        </p:grpSpPr>
        <p:sp>
          <p:nvSpPr>
            <p:cNvPr id="25679" name="Oval 867"/>
            <p:cNvSpPr>
              <a:spLocks noChangeArrowheads="1"/>
            </p:cNvSpPr>
            <p:nvPr/>
          </p:nvSpPr>
          <p:spPr bwMode="auto">
            <a:xfrm>
              <a:off x="6696264" y="5042790"/>
              <a:ext cx="202305" cy="202305"/>
            </a:xfrm>
            <a:prstGeom prst="ellipse">
              <a:avLst/>
            </a:prstGeom>
            <a:solidFill>
              <a:srgbClr val="E4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5600">
                <a:solidFill>
                  <a:srgbClr val="000000"/>
                </a:solidFill>
                <a:latin typeface="Gill Sans"/>
                <a:cs typeface="ヒラギノ角ゴ ProN W3"/>
                <a:sym typeface="Gill Sans"/>
              </a:endParaRPr>
            </a:p>
          </p:txBody>
        </p:sp>
        <p:sp>
          <p:nvSpPr>
            <p:cNvPr id="25680" name="Rectangle 43"/>
            <p:cNvSpPr>
              <a:spLocks/>
            </p:cNvSpPr>
            <p:nvPr/>
          </p:nvSpPr>
          <p:spPr bwMode="auto">
            <a:xfrm>
              <a:off x="7020272" y="5042791"/>
              <a:ext cx="1428686" cy="76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>
                  <a:solidFill>
                    <a:srgbClr val="000000"/>
                  </a:solidFill>
                  <a:cs typeface="Open Sans" panose="020B0606030504020204" pitchFamily="34" charset="0"/>
                  <a:sym typeface="Lato Regular"/>
                </a:rPr>
                <a:t>Over 1,900 employees worldwide</a:t>
              </a:r>
            </a:p>
          </p:txBody>
        </p:sp>
      </p:grpSp>
      <p:sp>
        <p:nvSpPr>
          <p:cNvPr id="151" name="Rectangle 150"/>
          <p:cNvSpPr/>
          <p:nvPr/>
        </p:nvSpPr>
        <p:spPr bwMode="auto">
          <a:xfrm>
            <a:off x="250825" y="5474294"/>
            <a:ext cx="8624888" cy="928094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22302" y="4358607"/>
            <a:ext cx="103586" cy="103586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109" name="Rectangle 108"/>
          <p:cNvSpPr/>
          <p:nvPr/>
        </p:nvSpPr>
        <p:spPr bwMode="auto">
          <a:xfrm>
            <a:off x="322302" y="4644618"/>
            <a:ext cx="103586" cy="1035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FFFFFF">
                  <a:lumMod val="75000"/>
                </a:srgbClr>
              </a:solidFill>
              <a:sym typeface="Gill Sans" charset="0"/>
            </a:endParaRPr>
          </a:p>
        </p:txBody>
      </p:sp>
      <p:sp>
        <p:nvSpPr>
          <p:cNvPr id="176" name="Rectangle 43"/>
          <p:cNvSpPr>
            <a:spLocks/>
          </p:cNvSpPr>
          <p:nvPr/>
        </p:nvSpPr>
        <p:spPr bwMode="auto">
          <a:xfrm>
            <a:off x="2295145" y="1346743"/>
            <a:ext cx="181108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UK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78" name="Rectangle 43"/>
          <p:cNvSpPr>
            <a:spLocks/>
          </p:cNvSpPr>
          <p:nvPr/>
        </p:nvSpPr>
        <p:spPr bwMode="auto">
          <a:xfrm>
            <a:off x="2076498" y="1324519"/>
            <a:ext cx="170724" cy="14401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IRL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79" name="Rectangle 43"/>
          <p:cNvSpPr>
            <a:spLocks/>
          </p:cNvSpPr>
          <p:nvPr/>
        </p:nvSpPr>
        <p:spPr bwMode="auto">
          <a:xfrm>
            <a:off x="2195736" y="1902368"/>
            <a:ext cx="207416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ESP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0" name="Rectangle 43"/>
          <p:cNvSpPr>
            <a:spLocks/>
          </p:cNvSpPr>
          <p:nvPr/>
        </p:nvSpPr>
        <p:spPr bwMode="auto">
          <a:xfrm>
            <a:off x="2627859" y="1187968"/>
            <a:ext cx="252634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DNK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1" name="Rectangle 43"/>
          <p:cNvSpPr>
            <a:spLocks/>
          </p:cNvSpPr>
          <p:nvPr/>
        </p:nvSpPr>
        <p:spPr bwMode="auto">
          <a:xfrm>
            <a:off x="3146067" y="1640407"/>
            <a:ext cx="252634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ROU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2" name="Rectangle 43"/>
          <p:cNvSpPr>
            <a:spLocks/>
          </p:cNvSpPr>
          <p:nvPr/>
        </p:nvSpPr>
        <p:spPr bwMode="auto">
          <a:xfrm>
            <a:off x="2580448" y="3024732"/>
            <a:ext cx="252634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NGA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3" name="Rectangle 43"/>
          <p:cNvSpPr>
            <a:spLocks/>
          </p:cNvSpPr>
          <p:nvPr/>
        </p:nvSpPr>
        <p:spPr bwMode="auto">
          <a:xfrm>
            <a:off x="2428900" y="2337319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DZA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4" name="Rectangle 43"/>
          <p:cNvSpPr>
            <a:spLocks/>
          </p:cNvSpPr>
          <p:nvPr/>
        </p:nvSpPr>
        <p:spPr bwMode="auto">
          <a:xfrm>
            <a:off x="3298850" y="2414164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EGY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5" name="Rectangle 43"/>
          <p:cNvSpPr>
            <a:spLocks/>
          </p:cNvSpPr>
          <p:nvPr/>
        </p:nvSpPr>
        <p:spPr bwMode="auto">
          <a:xfrm>
            <a:off x="3667275" y="3055869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ETH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6" name="Rectangle 43"/>
          <p:cNvSpPr>
            <a:spLocks/>
          </p:cNvSpPr>
          <p:nvPr/>
        </p:nvSpPr>
        <p:spPr bwMode="auto">
          <a:xfrm>
            <a:off x="3899186" y="2804863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YEM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7" name="Rectangle 43"/>
          <p:cNvSpPr>
            <a:spLocks/>
          </p:cNvSpPr>
          <p:nvPr/>
        </p:nvSpPr>
        <p:spPr bwMode="auto">
          <a:xfrm>
            <a:off x="3820084" y="2499243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SAU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8" name="Rectangle 43"/>
          <p:cNvSpPr>
            <a:spLocks/>
          </p:cNvSpPr>
          <p:nvPr/>
        </p:nvSpPr>
        <p:spPr bwMode="auto">
          <a:xfrm>
            <a:off x="4237583" y="2705619"/>
            <a:ext cx="236798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OMN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89" name="Rectangle 43"/>
          <p:cNvSpPr>
            <a:spLocks/>
          </p:cNvSpPr>
          <p:nvPr/>
        </p:nvSpPr>
        <p:spPr bwMode="auto">
          <a:xfrm>
            <a:off x="4161930" y="2466409"/>
            <a:ext cx="236798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AE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1" name="Rectangle 43"/>
          <p:cNvSpPr>
            <a:spLocks/>
          </p:cNvSpPr>
          <p:nvPr/>
        </p:nvSpPr>
        <p:spPr bwMode="auto">
          <a:xfrm>
            <a:off x="3796791" y="2180181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IRQ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643" name="Rectangle 43"/>
          <p:cNvSpPr>
            <a:spLocks/>
          </p:cNvSpPr>
          <p:nvPr/>
        </p:nvSpPr>
        <p:spPr bwMode="auto">
          <a:xfrm>
            <a:off x="4186523" y="2189706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IRN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644" name="Rectangle 43"/>
          <p:cNvSpPr>
            <a:spLocks/>
          </p:cNvSpPr>
          <p:nvPr/>
        </p:nvSpPr>
        <p:spPr bwMode="auto">
          <a:xfrm>
            <a:off x="3496755" y="1932531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TUR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645" name="Rectangle 43"/>
          <p:cNvSpPr>
            <a:spLocks/>
          </p:cNvSpPr>
          <p:nvPr/>
        </p:nvSpPr>
        <p:spPr bwMode="auto">
          <a:xfrm>
            <a:off x="4991946" y="2580232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IND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0" name="Rectangle 43"/>
          <p:cNvSpPr>
            <a:spLocks/>
          </p:cNvSpPr>
          <p:nvPr/>
        </p:nvSpPr>
        <p:spPr bwMode="auto">
          <a:xfrm>
            <a:off x="3577457" y="2230981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JO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2" name="Rectangle 43"/>
          <p:cNvSpPr>
            <a:spLocks/>
          </p:cNvSpPr>
          <p:nvPr/>
        </p:nvSpPr>
        <p:spPr bwMode="auto">
          <a:xfrm>
            <a:off x="3456547" y="2103981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CY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3" name="Rectangle 43"/>
          <p:cNvSpPr>
            <a:spLocks/>
          </p:cNvSpPr>
          <p:nvPr/>
        </p:nvSpPr>
        <p:spPr bwMode="auto">
          <a:xfrm>
            <a:off x="5698550" y="2111137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CHN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4" name="Rectangle 43"/>
          <p:cNvSpPr>
            <a:spLocks/>
          </p:cNvSpPr>
          <p:nvPr/>
        </p:nvSpPr>
        <p:spPr bwMode="auto">
          <a:xfrm>
            <a:off x="6683401" y="2035720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KR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5" name="Rectangle 43"/>
          <p:cNvSpPr>
            <a:spLocks/>
          </p:cNvSpPr>
          <p:nvPr/>
        </p:nvSpPr>
        <p:spPr bwMode="auto">
          <a:xfrm>
            <a:off x="7087121" y="2053182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JP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6" name="Rectangle 43"/>
          <p:cNvSpPr>
            <a:spLocks/>
          </p:cNvSpPr>
          <p:nvPr/>
        </p:nvSpPr>
        <p:spPr bwMode="auto">
          <a:xfrm>
            <a:off x="5798350" y="3224756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MY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7" name="Rectangle 43"/>
          <p:cNvSpPr>
            <a:spLocks/>
          </p:cNvSpPr>
          <p:nvPr/>
        </p:nvSpPr>
        <p:spPr bwMode="auto">
          <a:xfrm>
            <a:off x="5762285" y="3385094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SG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9" name="Rectangle 43"/>
          <p:cNvSpPr>
            <a:spLocks/>
          </p:cNvSpPr>
          <p:nvPr/>
        </p:nvSpPr>
        <p:spPr bwMode="auto">
          <a:xfrm>
            <a:off x="6655073" y="2991394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PH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0" name="Rectangle 43"/>
          <p:cNvSpPr>
            <a:spLocks/>
          </p:cNvSpPr>
          <p:nvPr/>
        </p:nvSpPr>
        <p:spPr bwMode="auto">
          <a:xfrm>
            <a:off x="6007001" y="2854124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VN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1" name="Rectangle 43"/>
          <p:cNvSpPr>
            <a:spLocks/>
          </p:cNvSpPr>
          <p:nvPr/>
        </p:nvSpPr>
        <p:spPr bwMode="auto">
          <a:xfrm>
            <a:off x="5738815" y="2831056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T</a:t>
            </a: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H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2" name="Rectangle 43"/>
          <p:cNvSpPr>
            <a:spLocks/>
          </p:cNvSpPr>
          <p:nvPr/>
        </p:nvSpPr>
        <p:spPr bwMode="auto">
          <a:xfrm>
            <a:off x="5577386" y="2608806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MM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3" name="Rectangle 43"/>
          <p:cNvSpPr>
            <a:spLocks/>
          </p:cNvSpPr>
          <p:nvPr/>
        </p:nvSpPr>
        <p:spPr bwMode="auto">
          <a:xfrm>
            <a:off x="6171082" y="2606920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HK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4" name="Rectangle 43"/>
          <p:cNvSpPr>
            <a:spLocks/>
          </p:cNvSpPr>
          <p:nvPr/>
        </p:nvSpPr>
        <p:spPr bwMode="auto">
          <a:xfrm>
            <a:off x="6450038" y="2526257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TW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5" name="Rectangle 43"/>
          <p:cNvSpPr>
            <a:spLocks/>
          </p:cNvSpPr>
          <p:nvPr/>
        </p:nvSpPr>
        <p:spPr bwMode="auto">
          <a:xfrm>
            <a:off x="6876282" y="4250282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AUS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06" name="Rectangle 43"/>
          <p:cNvSpPr>
            <a:spLocks/>
          </p:cNvSpPr>
          <p:nvPr/>
        </p:nvSpPr>
        <p:spPr bwMode="auto">
          <a:xfrm>
            <a:off x="8019473" y="4939551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NZ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3" y="2056411"/>
            <a:ext cx="76243" cy="50743"/>
          </a:xfrm>
          <a:prstGeom prst="rect">
            <a:avLst/>
          </a:prstGeom>
          <a:noFill/>
        </p:spPr>
      </p:pic>
      <p:sp>
        <p:nvSpPr>
          <p:cNvPr id="207" name="Rectangle 43"/>
          <p:cNvSpPr>
            <a:spLocks/>
          </p:cNvSpPr>
          <p:nvPr/>
        </p:nvSpPr>
        <p:spPr bwMode="auto">
          <a:xfrm>
            <a:off x="624784" y="1900594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TT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198" name="Rectangle 43"/>
          <p:cNvSpPr>
            <a:spLocks/>
          </p:cNvSpPr>
          <p:nvPr/>
        </p:nvSpPr>
        <p:spPr bwMode="auto">
          <a:xfrm>
            <a:off x="6583065" y="3448236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ID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  <p:sp>
        <p:nvSpPr>
          <p:cNvPr id="239" name="Rectangle 43"/>
          <p:cNvSpPr>
            <a:spLocks/>
          </p:cNvSpPr>
          <p:nvPr/>
        </p:nvSpPr>
        <p:spPr bwMode="auto">
          <a:xfrm>
            <a:off x="3630737" y="3331119"/>
            <a:ext cx="221183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800" b="1" dirty="0" smtClean="0">
                <a:solidFill>
                  <a:srgbClr val="000000"/>
                </a:solidFill>
                <a:ea typeface="MS PGothic" panose="020B0600070205080204" pitchFamily="34" charset="-128"/>
                <a:sym typeface="Lato Regular"/>
              </a:rPr>
              <a:t>KE</a:t>
            </a:r>
            <a:endParaRPr lang="en-US" altLang="en-US" sz="800" b="1" dirty="0">
              <a:solidFill>
                <a:srgbClr val="000000"/>
              </a:solidFill>
              <a:ea typeface="MS PGothic" panose="020B0600070205080204" pitchFamily="34" charset="-128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64170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755576" y="648317"/>
            <a:ext cx="7419923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Fosroc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India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63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8" y="6148713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31" y="615856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69" y="6148712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41176"/>
            <a:ext cx="81369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Fosroc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India,  one of the first construction chemical company to establish in </a:t>
            </a: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India. Over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35 years of </a:t>
            </a: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experience</a:t>
            </a: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r>
              <a:rPr lang="en-AU" dirty="0">
                <a:solidFill>
                  <a:srgbClr val="000000"/>
                </a:solidFill>
                <a:sym typeface="Gill Sans" charset="0"/>
              </a:rPr>
              <a:t>	</a:t>
            </a:r>
            <a:endParaRPr lang="en-AU" dirty="0" smtClean="0">
              <a:solidFill>
                <a:srgbClr val="000000"/>
              </a:solidFill>
              <a:sym typeface="Gill San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Commitment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to innovation with the Fosroc Technology Centre located in Bangalore, </a:t>
            </a: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India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State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of the art manufacturing facilities at Bangalore, Karnataka, Ankleshwar, Gujarat. Rudrapur, Uttaranchal &amp; fourth  facility at </a:t>
            </a: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Kolkata,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West Bengal.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Production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capacities 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Ø"/>
            </a:pPr>
            <a:r>
              <a:rPr lang="en-AU" sz="1400" dirty="0" smtClean="0">
                <a:solidFill>
                  <a:srgbClr val="000000"/>
                </a:solidFill>
                <a:sym typeface="Gill Sans" charset="0"/>
              </a:rPr>
              <a:t>Liquid</a:t>
            </a:r>
            <a:r>
              <a:rPr lang="en-AU" sz="1400" dirty="0">
                <a:solidFill>
                  <a:srgbClr val="000000"/>
                </a:solidFill>
                <a:sym typeface="Gill Sans" charset="0"/>
              </a:rPr>
              <a:t>:  1,20,000 MT per annum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Ø"/>
            </a:pPr>
            <a:r>
              <a:rPr lang="en-AU" sz="1400" dirty="0" smtClean="0">
                <a:solidFill>
                  <a:srgbClr val="000000"/>
                </a:solidFill>
                <a:sym typeface="Gill Sans" charset="0"/>
              </a:rPr>
              <a:t>Powder</a:t>
            </a:r>
            <a:r>
              <a:rPr lang="en-AU" sz="1400" dirty="0">
                <a:solidFill>
                  <a:srgbClr val="000000"/>
                </a:solidFill>
                <a:sym typeface="Gill Sans" charset="0"/>
              </a:rPr>
              <a:t>: 1,00,500 MT per annum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Ø"/>
            </a:pPr>
            <a:r>
              <a:rPr lang="en-AU" sz="1400" dirty="0" smtClean="0">
                <a:solidFill>
                  <a:srgbClr val="000000"/>
                </a:solidFill>
                <a:sym typeface="Gill Sans" charset="0"/>
              </a:rPr>
              <a:t>Resin</a:t>
            </a:r>
            <a:r>
              <a:rPr lang="en-AU" sz="1400" dirty="0">
                <a:solidFill>
                  <a:srgbClr val="000000"/>
                </a:solidFill>
                <a:sym typeface="Gill Sans" charset="0"/>
              </a:rPr>
              <a:t>: 3,000 MT per </a:t>
            </a:r>
            <a:r>
              <a:rPr lang="en-AU" sz="1400" dirty="0" smtClean="0">
                <a:solidFill>
                  <a:srgbClr val="000000"/>
                </a:solidFill>
                <a:sym typeface="Gill Sans" charset="0"/>
              </a:rPr>
              <a:t>annum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US" dirty="0">
              <a:solidFill>
                <a:srgbClr val="000000"/>
              </a:solidFill>
              <a:sym typeface="Gill Sans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rgbClr val="000000"/>
                </a:solidFill>
                <a:sym typeface="Gill Sans" charset="0"/>
              </a:rPr>
              <a:t>Fit for Purpose Mix Design/Solution by our competent and highly qualified team of Concrete Technologists/Formulators, Managers and Technical Sales staff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AU" dirty="0">
              <a:solidFill>
                <a:srgbClr val="000000"/>
              </a:solidFill>
              <a:sym typeface="Gill Sans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r>
              <a:rPr lang="en-AU" sz="2000" dirty="0">
                <a:solidFill>
                  <a:srgbClr val="000000"/>
                </a:solidFill>
                <a:sym typeface="Gill Sans" charset="0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AU" sz="2000" dirty="0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6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755576" y="648317"/>
            <a:ext cx="7419923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Fosroc - India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63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8" y="6148713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31" y="615856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69" y="6148712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241176"/>
            <a:ext cx="813690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 smtClean="0">
                <a:solidFill>
                  <a:srgbClr val="000000"/>
                </a:solidFill>
                <a:sym typeface="Gill Sans" charset="0"/>
              </a:rPr>
              <a:t>Regional </a:t>
            </a:r>
            <a:r>
              <a:rPr lang="en-AU" dirty="0">
                <a:solidFill>
                  <a:srgbClr val="000000"/>
                </a:solidFill>
                <a:sym typeface="Gill Sans" charset="0"/>
              </a:rPr>
              <a:t>Concrete Laboratory established in all major metro, for quick service &amp; customer satisfaction.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AU" dirty="0">
                <a:solidFill>
                  <a:srgbClr val="000000"/>
                </a:solidFill>
                <a:sym typeface="Gill Sans" charset="0"/>
              </a:rPr>
              <a:t>Additional Service including Holding Tanks/Dispensers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Gill Sans" charset="0"/>
              </a:rPr>
              <a:t>Dedicated </a:t>
            </a:r>
            <a:r>
              <a:rPr lang="en-US" dirty="0">
                <a:solidFill>
                  <a:srgbClr val="000000"/>
                </a:solidFill>
                <a:sym typeface="Gill Sans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sym typeface="Gill Sans" charset="0"/>
              </a:rPr>
              <a:t>pecification Team of experts directly liaising with Consultants/Opinion makers, and offering support towards drawing correct BOQ with materials fit for purpose.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Gill Sans" charset="0"/>
              </a:rPr>
              <a:t>Network of business partners – Applicators, Project Distributors, Retail Distributors, and Key Accounts, for better approach to customers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Gill Sans" charset="0"/>
              </a:rPr>
              <a:t>Trained applicators network for application support.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Gill Sans" charset="0"/>
              </a:rPr>
              <a:t>Training academy for training the small jobbers, contractors and unskilled job workers.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DA0000"/>
              </a:buClr>
            </a:pPr>
            <a:endParaRPr lang="en-US" sz="2100" dirty="0" smtClean="0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94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955549" y="648317"/>
            <a:ext cx="7219950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ebas Neue" charset="0"/>
              </a:rPr>
              <a:t>Our Solutions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ebas Neue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06734" y="1124744"/>
            <a:ext cx="7164586" cy="0"/>
          </a:xfrm>
          <a:prstGeom prst="line">
            <a:avLst/>
          </a:prstGeom>
          <a:noFill/>
          <a:ln w="3175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3050" y="1268760"/>
            <a:ext cx="1849009" cy="1511415"/>
            <a:chOff x="963050" y="1268760"/>
            <a:chExt cx="1849009" cy="1511415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6" t="12756" b="2451"/>
            <a:stretch/>
          </p:blipFill>
          <p:spPr>
            <a:xfrm>
              <a:off x="996885" y="1268760"/>
              <a:ext cx="1796400" cy="1447334"/>
            </a:xfrm>
            <a:prstGeom prst="rect">
              <a:avLst/>
            </a:prstGeom>
          </p:spPr>
        </p:pic>
        <p:pic>
          <p:nvPicPr>
            <p:cNvPr id="7" name="Picture 2" descr="C:\Users\Rogue.Rogue-PC\Desktop\luxur project\Untitled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brightnessContrast bright="20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50" y="2708920"/>
              <a:ext cx="1849009" cy="7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 bwMode="auto">
            <a:xfrm>
              <a:off x="1000108" y="1268760"/>
              <a:ext cx="1797101" cy="23424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5600">
                <a:solidFill>
                  <a:srgbClr val="000000"/>
                </a:solidFill>
                <a:sym typeface="Gill Sans" charset="0"/>
              </a:endParaRPr>
            </a:p>
          </p:txBody>
        </p:sp>
        <p:sp>
          <p:nvSpPr>
            <p:cNvPr id="32" name="Rectangle 43"/>
            <p:cNvSpPr>
              <a:spLocks/>
            </p:cNvSpPr>
            <p:nvPr/>
          </p:nvSpPr>
          <p:spPr bwMode="auto">
            <a:xfrm>
              <a:off x="1003030" y="1268760"/>
              <a:ext cx="1796784" cy="23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 Sans"/>
                  <a:ea typeface="Open Sans" panose="020B0606030504020204" pitchFamily="34" charset="0"/>
                  <a:cs typeface="Open Sans" panose="020B0606030504020204" pitchFamily="34" charset="0"/>
                  <a:sym typeface="Lato Regular" charset="0"/>
                </a:rPr>
                <a:t>Adhesives</a:t>
              </a:r>
              <a:endParaRPr lang="en-US" sz="1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endParaRPr>
            </a:p>
          </p:txBody>
        </p:sp>
      </p:grpSp>
      <p:pic>
        <p:nvPicPr>
          <p:cNvPr id="1028" name="Picture 4" descr="D:\Users\aamjadi\Desktop\Brochure\Completed Brochures\Alastair\Images\IMG_1248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/>
          <a:stretch/>
        </p:blipFill>
        <p:spPr bwMode="auto">
          <a:xfrm>
            <a:off x="6184685" y="1268760"/>
            <a:ext cx="1797101" cy="144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 bwMode="auto">
          <a:xfrm>
            <a:off x="6187448" y="1268760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4092" r="24184" b="7928"/>
          <a:stretch/>
        </p:blipFill>
        <p:spPr>
          <a:xfrm>
            <a:off x="3592385" y="4718638"/>
            <a:ext cx="1798414" cy="144666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3593698" y="4718638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37" name="Picture 36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51303"/>
          <a:stretch/>
        </p:blipFill>
        <p:spPr>
          <a:xfrm>
            <a:off x="6187783" y="4717495"/>
            <a:ext cx="1797101" cy="144666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6187783" y="4717495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5" name="Rectangle 43"/>
          <p:cNvSpPr>
            <a:spLocks/>
          </p:cNvSpPr>
          <p:nvPr/>
        </p:nvSpPr>
        <p:spPr bwMode="auto">
          <a:xfrm>
            <a:off x="6187784" y="1268760"/>
            <a:ext cx="1794002" cy="2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Concrete Repair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00108" y="2993127"/>
            <a:ext cx="1799705" cy="1446666"/>
            <a:chOff x="1472735" y="3137360"/>
            <a:chExt cx="2018807" cy="1622788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328"/>
            <a:stretch/>
          </p:blipFill>
          <p:spPr>
            <a:xfrm>
              <a:off x="1472735" y="3137360"/>
              <a:ext cx="2015886" cy="162278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>
              <a:off x="1475656" y="3137360"/>
              <a:ext cx="2015886" cy="26276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5600">
                <a:solidFill>
                  <a:srgbClr val="000000"/>
                </a:solidFill>
                <a:sym typeface="Gill Sans" charset="0"/>
              </a:endParaRPr>
            </a:p>
          </p:txBody>
        </p:sp>
      </p:grpSp>
      <p:sp>
        <p:nvSpPr>
          <p:cNvPr id="46" name="Rectangle 43"/>
          <p:cNvSpPr>
            <a:spLocks/>
          </p:cNvSpPr>
          <p:nvPr/>
        </p:nvSpPr>
        <p:spPr bwMode="auto">
          <a:xfrm>
            <a:off x="1003031" y="2993127"/>
            <a:ext cx="1796783" cy="2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Joint Sealants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pic>
        <p:nvPicPr>
          <p:cNvPr id="38" name="Picture 37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905"/>
          <a:stretch/>
        </p:blipFill>
        <p:spPr>
          <a:xfrm>
            <a:off x="3593857" y="2993127"/>
            <a:ext cx="1797101" cy="144666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3593857" y="2993127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7" name="Rectangle 43"/>
          <p:cNvSpPr>
            <a:spLocks/>
          </p:cNvSpPr>
          <p:nvPr/>
        </p:nvSpPr>
        <p:spPr bwMode="auto">
          <a:xfrm>
            <a:off x="3593858" y="2993127"/>
            <a:ext cx="1797102" cy="2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Waterproofing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pic>
        <p:nvPicPr>
          <p:cNvPr id="1026" name="Picture 2" descr="D:\Users\aamjadi\Desktop\Grout Images\20140212_11525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0"/>
          <a:stretch/>
        </p:blipFill>
        <p:spPr bwMode="auto">
          <a:xfrm>
            <a:off x="6187623" y="2993127"/>
            <a:ext cx="1797100" cy="14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6187766" y="2993128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8" name="Rectangle 43"/>
          <p:cNvSpPr>
            <a:spLocks/>
          </p:cNvSpPr>
          <p:nvPr/>
        </p:nvSpPr>
        <p:spPr bwMode="auto">
          <a:xfrm>
            <a:off x="6187784" y="2993128"/>
            <a:ext cx="1794002" cy="2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Grouts &amp; Anchors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pic>
        <p:nvPicPr>
          <p:cNvPr id="23" name="Picture 3" descr="D:\Users\aamjadi\Desktop\Website\Content Management\Product Solution Images\Cement Additives\Cement Additives_iStock_000017595217XSmal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"/>
          <a:stretch/>
        </p:blipFill>
        <p:spPr bwMode="auto">
          <a:xfrm>
            <a:off x="1000109" y="4717495"/>
            <a:ext cx="1798414" cy="144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 bwMode="auto">
          <a:xfrm>
            <a:off x="1000109" y="4717495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50" name="Rectangle 43"/>
          <p:cNvSpPr>
            <a:spLocks/>
          </p:cNvSpPr>
          <p:nvPr/>
        </p:nvSpPr>
        <p:spPr bwMode="auto">
          <a:xfrm>
            <a:off x="1003032" y="4717495"/>
            <a:ext cx="1796782" cy="26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Cement Additives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sp>
        <p:nvSpPr>
          <p:cNvPr id="51" name="Rectangle 43"/>
          <p:cNvSpPr>
            <a:spLocks/>
          </p:cNvSpPr>
          <p:nvPr/>
        </p:nvSpPr>
        <p:spPr bwMode="auto">
          <a:xfrm>
            <a:off x="3592384" y="4718638"/>
            <a:ext cx="1798575" cy="26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Protective Coatings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sp>
        <p:nvSpPr>
          <p:cNvPr id="52" name="Rectangle 43"/>
          <p:cNvSpPr>
            <a:spLocks/>
          </p:cNvSpPr>
          <p:nvPr/>
        </p:nvSpPr>
        <p:spPr bwMode="auto">
          <a:xfrm>
            <a:off x="6187784" y="4725144"/>
            <a:ext cx="1797100" cy="2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Industrial Flooring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r="1242"/>
          <a:stretch/>
        </p:blipFill>
        <p:spPr>
          <a:xfrm>
            <a:off x="3592384" y="1268226"/>
            <a:ext cx="1796400" cy="14472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3593858" y="1268760"/>
            <a:ext cx="1797101" cy="234243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600">
              <a:solidFill>
                <a:srgbClr val="000000"/>
              </a:solidFill>
              <a:latin typeface="Open Sans"/>
              <a:sym typeface="Gill Sans" charset="0"/>
            </a:endParaRPr>
          </a:p>
        </p:txBody>
      </p:sp>
      <p:sp>
        <p:nvSpPr>
          <p:cNvPr id="31" name="Rectangle 43"/>
          <p:cNvSpPr>
            <a:spLocks/>
          </p:cNvSpPr>
          <p:nvPr/>
        </p:nvSpPr>
        <p:spPr bwMode="auto">
          <a:xfrm>
            <a:off x="3593856" y="1268760"/>
            <a:ext cx="1794928" cy="2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Admixtures</a:t>
            </a:r>
            <a:endParaRPr lang="en-US" sz="1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  <p:pic>
        <p:nvPicPr>
          <p:cNvPr id="58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31" y="2715426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77" y="2708920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42" y="444329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33" y="444329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75" y="4438666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8" y="6148713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31" y="6158568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Rogue.Rogue-PC\Desktop\luxur project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69" y="6148712"/>
            <a:ext cx="1849009" cy="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93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9552" y="389731"/>
            <a:ext cx="7531768" cy="735013"/>
          </a:xfrm>
        </p:spPr>
        <p:txBody>
          <a:bodyPr/>
          <a:lstStyle/>
          <a:p>
            <a:pPr algn="l"/>
            <a:r>
              <a:rPr lang="en-AU" sz="2400" dirty="0">
                <a:cs typeface="Arial" panose="020B0604020202020204" pitchFamily="34" charset="0"/>
              </a:rPr>
              <a:t>.</a:t>
            </a:r>
            <a:r>
              <a:rPr lang="en-AU" sz="2400" dirty="0" smtClean="0">
                <a:cs typeface="Arial" panose="020B0604020202020204" pitchFamily="34" charset="0"/>
              </a:rPr>
              <a:t>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1196752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9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2pPr>
            <a:lvl3pPr marL="11684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41F1F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12900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4pPr>
            <a:lvl5pPr marL="19764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4336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8908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3480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05238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E003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 smtClean="0">
              <a:solidFill>
                <a:srgbClr val="000000"/>
              </a:solidFill>
              <a:sym typeface="Gill Sans" charset="0"/>
            </a:endParaRPr>
          </a:p>
          <a:p>
            <a:pPr marL="0" indent="0" algn="ctr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Waterproofing solutions  </a:t>
            </a:r>
          </a:p>
          <a:p>
            <a:pPr marL="446087" lvl="1" indent="0">
              <a:buFont typeface="Webdings" pitchFamily="18" charset="2"/>
              <a:buNone/>
              <a:defRPr/>
            </a:pPr>
            <a:endParaRPr lang="en-US" sz="2000" kern="0" dirty="0">
              <a:solidFill>
                <a:srgbClr val="000000"/>
              </a:solidFill>
              <a:latin typeface="Arial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96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Embassy Red (Light)">
      <a:dk1>
        <a:srgbClr val="000000"/>
      </a:dk1>
      <a:lt1>
        <a:srgbClr val="FFFFFF"/>
      </a:lt1>
      <a:dk2>
        <a:srgbClr val="323232"/>
      </a:dk2>
      <a:lt2>
        <a:srgbClr val="969696"/>
      </a:lt2>
      <a:accent1>
        <a:srgbClr val="850000"/>
      </a:accent1>
      <a:accent2>
        <a:srgbClr val="DA0000"/>
      </a:accent2>
      <a:accent3>
        <a:srgbClr val="FF3C3C"/>
      </a:accent3>
      <a:accent4>
        <a:srgbClr val="FF7D7D"/>
      </a:accent4>
      <a:accent5>
        <a:srgbClr val="4B4B4B"/>
      </a:accent5>
      <a:accent6>
        <a:srgbClr val="7F7F7F"/>
      </a:accent6>
      <a:hlink>
        <a:srgbClr val="B2B2B2"/>
      </a:hlink>
      <a:folHlink>
        <a:srgbClr val="F0F0F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&amp; Subtitle">
  <a:themeElements>
    <a:clrScheme name="Embassy Red (Light)">
      <a:dk1>
        <a:srgbClr val="000000"/>
      </a:dk1>
      <a:lt1>
        <a:srgbClr val="FFFFFF"/>
      </a:lt1>
      <a:dk2>
        <a:srgbClr val="323232"/>
      </a:dk2>
      <a:lt2>
        <a:srgbClr val="969696"/>
      </a:lt2>
      <a:accent1>
        <a:srgbClr val="850000"/>
      </a:accent1>
      <a:accent2>
        <a:srgbClr val="DA0000"/>
      </a:accent2>
      <a:accent3>
        <a:srgbClr val="FF3C3C"/>
      </a:accent3>
      <a:accent4>
        <a:srgbClr val="FF7D7D"/>
      </a:accent4>
      <a:accent5>
        <a:srgbClr val="4B4B4B"/>
      </a:accent5>
      <a:accent6>
        <a:srgbClr val="7F7F7F"/>
      </a:accent6>
      <a:hlink>
        <a:srgbClr val="B2B2B2"/>
      </a:hlink>
      <a:folHlink>
        <a:srgbClr val="F0F0F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9003</TotalTime>
  <Words>1562</Words>
  <Application>Microsoft Office PowerPoint</Application>
  <PresentationFormat>On-screen Show (4:3)</PresentationFormat>
  <Paragraphs>522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Title &amp; Subtitle</vt:lpstr>
      <vt:lpstr>Office Theme</vt:lpstr>
      <vt:lpstr>1_Title &amp; Subtitle</vt:lpstr>
      <vt:lpstr>PowerPoint Presentation</vt:lpstr>
      <vt:lpstr> </vt:lpstr>
      <vt:lpstr>Why Fosroc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  </vt:lpstr>
      <vt:lpstr>Waterproofing-Generic Systems</vt:lpstr>
      <vt:lpstr>Waterproofing system types</vt:lpstr>
      <vt:lpstr>.</vt:lpstr>
      <vt:lpstr>Fosroc membrane HDPE- P  </vt:lpstr>
      <vt:lpstr>HDPE- P  Technology </vt:lpstr>
      <vt:lpstr>HDPE- P – Salient Features </vt:lpstr>
      <vt:lpstr> Technical Properties </vt:lpstr>
      <vt:lpstr> Vertical walls- without working space </vt:lpstr>
      <vt:lpstr> Vertical  application – With Working space </vt:lpstr>
      <vt:lpstr> Technical Properties- HDPE-S </vt:lpstr>
      <vt:lpstr>Fosroc membrane HDPE - Accessories </vt:lpstr>
      <vt:lpstr>Application methods </vt:lpstr>
      <vt:lpstr>Application  Method</vt:lpstr>
      <vt:lpstr> Horizontal application </vt:lpstr>
      <vt:lpstr> Horizontal application </vt:lpstr>
      <vt:lpstr> Horizontal application </vt:lpstr>
      <vt:lpstr> Horizontal application </vt:lpstr>
      <vt:lpstr> Horizontal application </vt:lpstr>
      <vt:lpstr> Horizontal application </vt:lpstr>
      <vt:lpstr> Horizontal application </vt:lpstr>
      <vt:lpstr> Horizontal application </vt:lpstr>
      <vt:lpstr>HDPE- P- Joining details</vt:lpstr>
      <vt:lpstr>Membrane HDPE-P- Job reference</vt:lpstr>
      <vt:lpstr>Membrane HDPE-P- Job reference</vt:lpstr>
      <vt:lpstr>Membrane HDPE-P- Job reference</vt:lpstr>
      <vt:lpstr>Membrane HDPE-P- Job reference </vt:lpstr>
      <vt:lpstr>PowerPoint Presentation</vt:lpstr>
      <vt:lpstr>Thank you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Report [India –  North]</dc:title>
  <dc:creator>Prathviraj Shetty</dc:creator>
  <cp:lastModifiedBy>Mohan Kumar</cp:lastModifiedBy>
  <cp:revision>431</cp:revision>
  <dcterms:created xsi:type="dcterms:W3CDTF">2016-07-07T04:12:10Z</dcterms:created>
  <dcterms:modified xsi:type="dcterms:W3CDTF">2018-09-20T08:50:44Z</dcterms:modified>
</cp:coreProperties>
</file>